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2"/>
  </p:sldMasterIdLst>
  <p:notesMasterIdLst>
    <p:notesMasterId r:id="rId4"/>
  </p:notesMasterIdLst>
  <p:handoutMasterIdLst>
    <p:handoutMasterId r:id="rId5"/>
  </p:handoutMasterIdLst>
  <p:sldIdLst>
    <p:sldId id="264" r:id="rId3"/>
  </p:sldIdLst>
  <p:sldSz cx="6858000" cy="9144000" type="screen4x3"/>
  <p:notesSz cx="6858000" cy="9144000"/>
  <p:custDataLst>
    <p:tags r:id="rId6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buFont typeface="Arial" charset="0"/>
      <a:buChar char="•"/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buFont typeface="Arial" charset="0"/>
      <a:buChar char="•"/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buFont typeface="Arial" charset="0"/>
      <a:buChar char="•"/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buFont typeface="Arial" charset="0"/>
      <a:buChar char="•"/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buFont typeface="Arial" charset="0"/>
      <a:buChar char="•"/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BD9D7"/>
    <a:srgbClr val="E7EDEC"/>
    <a:srgbClr val="B3A79F"/>
    <a:srgbClr val="37424A"/>
    <a:srgbClr val="D97C1E"/>
    <a:srgbClr val="36424A"/>
    <a:srgbClr val="F79646"/>
    <a:srgbClr val="8CC7BA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4660"/>
  </p:normalViewPr>
  <p:slideViewPr>
    <p:cSldViewPr showGuides="1">
      <p:cViewPr>
        <p:scale>
          <a:sx n="94" d="100"/>
          <a:sy n="94" d="100"/>
        </p:scale>
        <p:origin x="-2322" y="-72"/>
      </p:cViewPr>
      <p:guideLst>
        <p:guide orient="horz" pos="1216"/>
        <p:guide orient="horz" pos="5276"/>
        <p:guide orient="horz" pos="192"/>
        <p:guide orient="horz" pos="1452"/>
        <p:guide orient="horz" pos="5163"/>
        <p:guide orient="horz" pos="2639"/>
        <p:guide orient="horz" pos="2928"/>
        <p:guide pos="4176"/>
        <p:guide pos="180"/>
        <p:guide pos="218"/>
        <p:guide pos="2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EA11053-6B29-401A-A220-33EB332AAFEA}" type="datetimeFigureOut">
              <a:rPr lang="en-US" altLang="en-US"/>
              <a:pPr/>
              <a:t>4/3/2017</a:t>
            </a:fld>
            <a:endParaRPr lang="en-US" altLang="en-US" dirty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en-US" dirty="0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6C05EB60-ABB5-427E-9F27-7319B05A3DF9}" type="slidenum">
              <a:rPr lang="en-US" altLang="en-US"/>
              <a:pPr/>
              <a:t>‹Nº›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62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/>
            </a:lvl1pPr>
          </a:lstStyle>
          <a:p>
            <a:pPr>
              <a:defRPr/>
            </a:pPr>
            <a:fld id="{70225427-E9D7-4E4D-BAAB-97BEB5EACD4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9447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225427-E9D7-4E4D-BAAB-97BEB5EACD4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00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ight smaller 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5283" y="3847809"/>
            <a:ext cx="6098381" cy="467820"/>
          </a:xfrm>
        </p:spPr>
        <p:txBody>
          <a:bodyPr wrap="square" tIns="0" rIns="0" bIns="0" anchor="b" anchorCtr="0">
            <a:spAutoFit/>
          </a:bodyPr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altLang="en-US" noProof="0" dirty="0" smtClean="0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5283" y="4362782"/>
            <a:ext cx="6098381" cy="309315"/>
          </a:xfrm>
        </p:spPr>
        <p:txBody>
          <a:bodyPr wrap="square" tIns="0" rIns="0">
            <a:spAutoFit/>
          </a:bodyPr>
          <a:lstStyle>
            <a:lvl1pPr marL="0" indent="0">
              <a:buFontTx/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altLang="en-US" noProof="0" dirty="0" smtClean="0"/>
              <a:t>Click to edit Master subtitle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3616" y="6125635"/>
            <a:ext cx="1932384" cy="376767"/>
          </a:xfrm>
        </p:spPr>
        <p:txBody>
          <a:bodyPr rIns="0"/>
          <a:lstStyle>
            <a:lvl1pPr marL="0" indent="0">
              <a:buNone/>
              <a:defRPr sz="18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914418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1" y="2305051"/>
            <a:ext cx="6334124" cy="586316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4499AD-2124-45B8-AE79-55A6177C734C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17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2754" y="304801"/>
            <a:ext cx="5556647" cy="161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15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1" y="2305051"/>
            <a:ext cx="6334125" cy="5863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8631769"/>
            <a:ext cx="304800" cy="30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DB1CEB0-146D-41E0-B6B4-7C5A5D6A1FA2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pic>
        <p:nvPicPr>
          <p:cNvPr id="7" name="Picture 6" descr="msd_be_well_green_gray.eps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62" y="8478537"/>
            <a:ext cx="586740" cy="4097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25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Narrow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Narrow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Narrow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Narrow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Narrow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Narrow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Narrow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 Narrow" pitchFamily="34" charset="0"/>
          <a:cs typeface="Arial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ts val="1200"/>
        </a:spcBef>
        <a:spcAft>
          <a:spcPts val="0"/>
        </a:spcAft>
        <a:buClr>
          <a:schemeClr val="accent1"/>
        </a:buClr>
        <a:buChar char="•"/>
        <a:tabLst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5000"/>
        </a:lnSpc>
        <a:spcBef>
          <a:spcPts val="600"/>
        </a:spcBef>
        <a:spcAft>
          <a:spcPts val="0"/>
        </a:spcAft>
        <a:buClr>
          <a:schemeClr val="accent2">
            <a:lumMod val="75000"/>
          </a:schemeClr>
        </a:buClr>
        <a:buFont typeface="Arial" charset="0"/>
        <a:buChar char="–"/>
        <a:tabLst/>
        <a:defRPr sz="2400">
          <a:solidFill>
            <a:schemeClr val="tx1"/>
          </a:solidFill>
          <a:latin typeface="+mn-lt"/>
          <a:cs typeface="+mn-cs"/>
        </a:defRPr>
      </a:lvl2pPr>
      <a:lvl3pPr marL="1085850" indent="-171450" algn="l" rtl="0" eaLnBrk="1" fontAlgn="base" hangingPunct="1">
        <a:lnSpc>
          <a:spcPct val="95000"/>
        </a:lnSpc>
        <a:spcBef>
          <a:spcPts val="300"/>
        </a:spcBef>
        <a:spcAft>
          <a:spcPts val="0"/>
        </a:spcAft>
        <a:buClr>
          <a:schemeClr val="accent2">
            <a:lumMod val="75000"/>
          </a:schemeClr>
        </a:buClr>
        <a:buChar char="•"/>
        <a:tabLst>
          <a:tab pos="114300" algn="l"/>
        </a:tabLst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lnSpc>
          <a:spcPct val="95000"/>
        </a:lnSpc>
        <a:spcBef>
          <a:spcPts val="300"/>
        </a:spcBef>
        <a:spcAft>
          <a:spcPts val="0"/>
        </a:spcAft>
        <a:buClrTx/>
        <a:buChar char="–"/>
        <a:tabLst>
          <a:tab pos="114300" algn="l"/>
        </a:tabLst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114300" algn="l"/>
        </a:tabLst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114300" algn="l"/>
        </a:tabLst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114300" algn="l"/>
        </a:tabLst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114300" algn="l"/>
        </a:tabLst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114300" algn="l"/>
        </a:tabLst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1" y="202049"/>
            <a:ext cx="6098381" cy="1398151"/>
          </a:xfrm>
        </p:spPr>
        <p:txBody>
          <a:bodyPr/>
          <a:lstStyle/>
          <a:p>
            <a:pPr algn="ctr"/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ACTUALIZACIÓN DE ENDOCRINOLOGÍA EN  ATENCIÓN 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PRIMARIA</a:t>
            </a:r>
            <a:b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Lugar 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Colegio Médico de Vigo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Fechas: 11,18 y 22 de 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Mayo</a:t>
            </a:r>
            <a:b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Hora: 17:00 a 19:30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1" y="1371600"/>
            <a:ext cx="6098381" cy="8066824"/>
          </a:xfrm>
        </p:spPr>
        <p:txBody>
          <a:bodyPr/>
          <a:lstStyle/>
          <a:p>
            <a:pPr algn="ctr"/>
            <a:endParaRPr lang="es-ES" sz="1050" b="1" dirty="0" smtClean="0">
              <a:solidFill>
                <a:schemeClr val="tx1"/>
              </a:solidFill>
            </a:endParaRPr>
          </a:p>
          <a:p>
            <a:pPr algn="ctr"/>
            <a:r>
              <a:rPr lang="es-ES" sz="1050" b="1" dirty="0" smtClean="0">
                <a:solidFill>
                  <a:schemeClr val="tx1"/>
                </a:solidFill>
              </a:rPr>
              <a:t>11 </a:t>
            </a:r>
            <a:r>
              <a:rPr lang="es-ES" sz="1050" b="1" dirty="0">
                <a:solidFill>
                  <a:schemeClr val="tx1"/>
                </a:solidFill>
              </a:rPr>
              <a:t>de Mayo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Dra. Carmen </a:t>
            </a:r>
            <a:r>
              <a:rPr lang="es-ES" sz="1050" b="1" dirty="0" err="1">
                <a:solidFill>
                  <a:schemeClr val="tx1"/>
                </a:solidFill>
              </a:rPr>
              <a:t>Maciá</a:t>
            </a:r>
            <a:r>
              <a:rPr lang="es-ES" sz="1050" b="1" dirty="0">
                <a:solidFill>
                  <a:schemeClr val="tx1"/>
                </a:solidFill>
              </a:rPr>
              <a:t> </a:t>
            </a:r>
            <a:r>
              <a:rPr lang="es-ES" sz="1050" b="1" dirty="0" err="1">
                <a:solidFill>
                  <a:schemeClr val="tx1"/>
                </a:solidFill>
              </a:rPr>
              <a:t>Bobes</a:t>
            </a:r>
            <a:endParaRPr lang="es-ES" sz="1050" b="1" dirty="0">
              <a:solidFill>
                <a:schemeClr val="tx1"/>
              </a:solidFill>
            </a:endParaRPr>
          </a:p>
          <a:p>
            <a:pPr algn="ctr"/>
            <a:r>
              <a:rPr lang="es-ES" sz="1050" b="1" dirty="0">
                <a:solidFill>
                  <a:schemeClr val="tx1"/>
                </a:solidFill>
                <a:latin typeface="+mn-lt"/>
              </a:rPr>
              <a:t>Endocrinóloga</a:t>
            </a:r>
            <a:r>
              <a:rPr lang="es-ES" sz="1050" b="1" dirty="0">
                <a:solidFill>
                  <a:schemeClr val="tx1"/>
                </a:solidFill>
              </a:rPr>
              <a:t> H. San Agustín ,Avilés</a:t>
            </a:r>
          </a:p>
          <a:p>
            <a:pPr algn="ctr"/>
            <a:r>
              <a:rPr lang="es-ES" sz="1400" b="1" i="1" u="sng" dirty="0">
                <a:solidFill>
                  <a:schemeClr val="tx1"/>
                </a:solidFill>
              </a:rPr>
              <a:t>Pacientes con DM tipo2 y tratamientos antidiabéticos: La individualización del tratamiento</a:t>
            </a:r>
          </a:p>
          <a:p>
            <a:pPr algn="ctr"/>
            <a:endParaRPr lang="es-ES" sz="1400" b="1" dirty="0">
              <a:solidFill>
                <a:schemeClr val="tx1"/>
              </a:solidFill>
            </a:endParaRPr>
          </a:p>
          <a:p>
            <a:pPr algn="ctr"/>
            <a:endParaRPr lang="es-ES" sz="1050" b="1" dirty="0">
              <a:solidFill>
                <a:schemeClr val="tx1"/>
              </a:solidFill>
            </a:endParaRP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Dr. Manuel </a:t>
            </a:r>
            <a:r>
              <a:rPr lang="es-ES" sz="1050" b="1" dirty="0" err="1">
                <a:solidFill>
                  <a:schemeClr val="tx1"/>
                </a:solidFill>
              </a:rPr>
              <a:t>Penin</a:t>
            </a:r>
            <a:r>
              <a:rPr lang="es-ES" sz="1050" b="1" dirty="0">
                <a:solidFill>
                  <a:schemeClr val="tx1"/>
                </a:solidFill>
              </a:rPr>
              <a:t> Álvarez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Servicio Endocrinología CHUVI</a:t>
            </a:r>
          </a:p>
          <a:p>
            <a:pPr algn="ctr"/>
            <a:r>
              <a:rPr lang="es-ES" sz="1400" b="1" i="1" u="sng" dirty="0">
                <a:solidFill>
                  <a:schemeClr val="tx1"/>
                </a:solidFill>
              </a:rPr>
              <a:t>Patología Tiroidea</a:t>
            </a:r>
          </a:p>
          <a:p>
            <a:pPr algn="ctr"/>
            <a:endParaRPr lang="es-ES" sz="1050" b="1" dirty="0">
              <a:solidFill>
                <a:schemeClr val="tx1"/>
              </a:solidFill>
            </a:endParaRP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22 de Mayo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Dra. Rita Maria Blanco Rivas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Servicio Oftalmología CHUVI</a:t>
            </a:r>
          </a:p>
          <a:p>
            <a:pPr algn="ctr"/>
            <a:r>
              <a:rPr lang="es-ES" sz="1400" b="1" i="1" u="sng" dirty="0">
                <a:solidFill>
                  <a:schemeClr val="tx1"/>
                </a:solidFill>
              </a:rPr>
              <a:t>Fondo de ojo en A.P. </a:t>
            </a:r>
            <a:r>
              <a:rPr lang="es-ES" sz="1400" b="1" i="1" u="sng" dirty="0" err="1">
                <a:solidFill>
                  <a:schemeClr val="tx1"/>
                </a:solidFill>
              </a:rPr>
              <a:t>Retinografía</a:t>
            </a:r>
            <a:r>
              <a:rPr lang="es-ES" sz="1400" b="1" i="1" u="sng" dirty="0">
                <a:solidFill>
                  <a:schemeClr val="tx1"/>
                </a:solidFill>
              </a:rPr>
              <a:t> no Midriática</a:t>
            </a:r>
          </a:p>
          <a:p>
            <a:pPr algn="ctr"/>
            <a:endParaRPr lang="es-ES" sz="1050" b="1" dirty="0">
              <a:solidFill>
                <a:schemeClr val="tx1"/>
              </a:solidFill>
            </a:endParaRPr>
          </a:p>
          <a:p>
            <a:pPr algn="ctr"/>
            <a:r>
              <a:rPr lang="es-ES" sz="1050" b="1" dirty="0" smtClean="0">
                <a:solidFill>
                  <a:schemeClr val="tx1"/>
                </a:solidFill>
              </a:rPr>
              <a:t>Organizan</a:t>
            </a:r>
            <a:r>
              <a:rPr lang="es-ES" sz="1050" b="1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 C.S. </a:t>
            </a:r>
            <a:r>
              <a:rPr lang="es-ES" sz="1050" b="1" dirty="0" err="1">
                <a:solidFill>
                  <a:schemeClr val="tx1"/>
                </a:solidFill>
              </a:rPr>
              <a:t>Teis</a:t>
            </a:r>
            <a:r>
              <a:rPr lang="es-ES" sz="1050" b="1" dirty="0">
                <a:solidFill>
                  <a:schemeClr val="tx1"/>
                </a:solidFill>
              </a:rPr>
              <a:t>, Dr. Andrés Barreiro Prieto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C.S. </a:t>
            </a:r>
            <a:r>
              <a:rPr lang="es-ES" sz="1050" b="1" dirty="0" err="1">
                <a:solidFill>
                  <a:schemeClr val="tx1"/>
                </a:solidFill>
              </a:rPr>
              <a:t>Redondela</a:t>
            </a:r>
            <a:r>
              <a:rPr lang="es-ES" sz="1050" b="1" dirty="0">
                <a:solidFill>
                  <a:schemeClr val="tx1"/>
                </a:solidFill>
              </a:rPr>
              <a:t> , Dr. José </a:t>
            </a:r>
            <a:r>
              <a:rPr lang="es-ES" sz="1050" b="1" dirty="0" err="1">
                <a:solidFill>
                  <a:schemeClr val="tx1"/>
                </a:solidFill>
              </a:rPr>
              <a:t>Ucha</a:t>
            </a:r>
            <a:r>
              <a:rPr lang="es-ES" sz="1050" b="1" dirty="0">
                <a:solidFill>
                  <a:schemeClr val="tx1"/>
                </a:solidFill>
              </a:rPr>
              <a:t> Fernández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C.S. </a:t>
            </a:r>
            <a:r>
              <a:rPr lang="es-ES" sz="1050" b="1" dirty="0" err="1">
                <a:solidFill>
                  <a:schemeClr val="tx1"/>
                </a:solidFill>
              </a:rPr>
              <a:t>Chapela</a:t>
            </a:r>
            <a:r>
              <a:rPr lang="es-ES" sz="1050" b="1" dirty="0">
                <a:solidFill>
                  <a:schemeClr val="tx1"/>
                </a:solidFill>
              </a:rPr>
              <a:t> , Dra. Susana </a:t>
            </a:r>
            <a:r>
              <a:rPr lang="es-ES" sz="1050" b="1" dirty="0" err="1">
                <a:solidFill>
                  <a:schemeClr val="tx1"/>
                </a:solidFill>
              </a:rPr>
              <a:t>Daviña</a:t>
            </a:r>
            <a:r>
              <a:rPr lang="es-ES" sz="1050" b="1" dirty="0">
                <a:solidFill>
                  <a:schemeClr val="tx1"/>
                </a:solidFill>
              </a:rPr>
              <a:t> Romero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Unidad Docente </a:t>
            </a:r>
            <a:r>
              <a:rPr lang="es-ES" sz="1050" b="1" dirty="0" err="1">
                <a:solidFill>
                  <a:schemeClr val="tx1"/>
                </a:solidFill>
              </a:rPr>
              <a:t>MFyC</a:t>
            </a:r>
            <a:r>
              <a:rPr lang="es-ES" sz="1050" b="1" dirty="0">
                <a:solidFill>
                  <a:schemeClr val="tx1"/>
                </a:solidFill>
              </a:rPr>
              <a:t> , </a:t>
            </a:r>
            <a:r>
              <a:rPr lang="es-ES" sz="1050" b="1" dirty="0" err="1">
                <a:solidFill>
                  <a:schemeClr val="tx1"/>
                </a:solidFill>
              </a:rPr>
              <a:t>Xerencia</a:t>
            </a:r>
            <a:r>
              <a:rPr lang="es-ES" sz="1050" b="1" dirty="0">
                <a:solidFill>
                  <a:schemeClr val="tx1"/>
                </a:solidFill>
              </a:rPr>
              <a:t> </a:t>
            </a:r>
            <a:r>
              <a:rPr lang="es-ES" sz="1050" b="1" dirty="0" err="1">
                <a:solidFill>
                  <a:schemeClr val="tx1"/>
                </a:solidFill>
              </a:rPr>
              <a:t>Xestión</a:t>
            </a:r>
            <a:r>
              <a:rPr lang="es-ES" sz="1050" b="1" dirty="0">
                <a:solidFill>
                  <a:schemeClr val="tx1"/>
                </a:solidFill>
              </a:rPr>
              <a:t> Integrada de Vigo, </a:t>
            </a:r>
            <a:r>
              <a:rPr lang="es-ES" sz="1050" b="1" dirty="0" err="1">
                <a:solidFill>
                  <a:schemeClr val="tx1"/>
                </a:solidFill>
              </a:rPr>
              <a:t>Dra.Mª</a:t>
            </a:r>
            <a:r>
              <a:rPr lang="es-ES" sz="1050" b="1" dirty="0">
                <a:solidFill>
                  <a:schemeClr val="tx1"/>
                </a:solidFill>
              </a:rPr>
              <a:t> Victoria Martín </a:t>
            </a:r>
            <a:r>
              <a:rPr lang="es-ES" sz="1050" b="1" dirty="0" smtClean="0">
                <a:solidFill>
                  <a:schemeClr val="tx1"/>
                </a:solidFill>
              </a:rPr>
              <a:t>Miguel</a:t>
            </a:r>
          </a:p>
          <a:p>
            <a:pPr algn="ctr"/>
            <a:r>
              <a:rPr lang="es-ES" sz="1050" b="1" dirty="0" smtClean="0">
                <a:solidFill>
                  <a:schemeClr val="tx1"/>
                </a:solidFill>
              </a:rPr>
              <a:t>Tramitada acreditación</a:t>
            </a:r>
            <a:endParaRPr lang="es-ES" sz="1050" b="1" dirty="0">
              <a:solidFill>
                <a:schemeClr val="tx1"/>
              </a:solidFill>
            </a:endParaRP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Patrocina:</a:t>
            </a:r>
          </a:p>
          <a:p>
            <a:pPr algn="ctr"/>
            <a:r>
              <a:rPr lang="es-ES" sz="1050" b="1" dirty="0">
                <a:solidFill>
                  <a:schemeClr val="tx1"/>
                </a:solidFill>
              </a:rPr>
              <a:t>Laboratorio M.S.D.</a:t>
            </a:r>
            <a:endParaRPr lang="en-US" sz="1050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28600" y="3276600"/>
            <a:ext cx="6477000" cy="228600"/>
          </a:xfrm>
        </p:spPr>
        <p:txBody>
          <a:bodyPr/>
          <a:lstStyle/>
          <a:p>
            <a:pPr algn="ctr"/>
            <a:r>
              <a:rPr lang="es-ES_tradnl" sz="1050" b="1" dirty="0" smtClean="0">
                <a:solidFill>
                  <a:schemeClr val="tx1"/>
                </a:solidFill>
              </a:rPr>
              <a:t>18 de Mayo</a:t>
            </a:r>
            <a:endParaRPr lang="en-US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1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0"/>
</p:tagLst>
</file>

<file path=ppt/theme/theme1.xml><?xml version="1.0" encoding="utf-8"?>
<a:theme xmlns:a="http://schemas.openxmlformats.org/drawingml/2006/main" name="Merck Template MBA VERSION">
  <a:themeElements>
    <a:clrScheme name="Custom 1">
      <a:dk1>
        <a:srgbClr val="000000"/>
      </a:dk1>
      <a:lt1>
        <a:srgbClr val="FFFFFF"/>
      </a:lt1>
      <a:dk2>
        <a:srgbClr val="37424A"/>
      </a:dk2>
      <a:lt2>
        <a:srgbClr val="BDBDBD"/>
      </a:lt2>
      <a:accent1>
        <a:srgbClr val="00877C"/>
      </a:accent1>
      <a:accent2>
        <a:srgbClr val="8CC7BA"/>
      </a:accent2>
      <a:accent3>
        <a:srgbClr val="D97C1E"/>
      </a:accent3>
      <a:accent4>
        <a:srgbClr val="8F8F3A"/>
      </a:accent4>
      <a:accent5>
        <a:srgbClr val="E8C90F"/>
      </a:accent5>
      <a:accent6>
        <a:srgbClr val="66203A"/>
      </a:accent6>
      <a:hlink>
        <a:srgbClr val="8CC7BA"/>
      </a:hlink>
      <a:folHlink>
        <a:srgbClr val="99CC00"/>
      </a:folHlink>
    </a:clrScheme>
    <a:fontScheme name="Custom Design">
      <a:majorFont>
        <a:latin typeface="Arial Narrow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20000"/>
            <a:lumOff val="80000"/>
          </a:schemeClr>
        </a:solidFill>
        <a:ln>
          <a:noFill/>
        </a:ln>
        <a:effectLst/>
        <a:ex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Char char="•"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Char char="•"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877C"/>
        </a:accent1>
        <a:accent2>
          <a:srgbClr val="BDBDBD"/>
        </a:accent2>
        <a:accent3>
          <a:srgbClr val="FFFFFF"/>
        </a:accent3>
        <a:accent4>
          <a:srgbClr val="000000"/>
        </a:accent4>
        <a:accent5>
          <a:srgbClr val="AAC3BF"/>
        </a:accent5>
        <a:accent6>
          <a:srgbClr val="ABABAB"/>
        </a:accent6>
        <a:hlink>
          <a:srgbClr val="8CC7BA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a10f9ac0-5937-4b4f-b459-96aedd9ed2c5">
  <element uid="83595d3a-25fa-4b21-81f0-6131b30ef7e7" value=""/>
</sisl>
</file>

<file path=customXml/itemProps1.xml><?xml version="1.0" encoding="utf-8"?>
<ds:datastoreItem xmlns:ds="http://schemas.openxmlformats.org/officeDocument/2006/customXml" ds:itemID="{7FCAE0E6-1915-4B59-A526-2CDC11AAECE8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Merck Template MBA VERSION</Template>
  <TotalTime>466</TotalTime>
  <Words>119</Words>
  <Application>Microsoft Office PowerPoint</Application>
  <PresentationFormat>Presentación en pantalla (4:3)</PresentationFormat>
  <Paragraphs>27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Merck Template MBA VERSION</vt:lpstr>
      <vt:lpstr>ACTUALIZACIÓN DE ENDOCRINOLOGÍA EN  ATENCIÓN PRIMARIA  Lugar : Colegio Médico de Vigo Fechas: 11,18 y 22 de Mayo  Hora: 17:00 a 19:30 </vt:lpstr>
    </vt:vector>
  </TitlesOfParts>
  <Company>Merck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Merck Corporate University</dc:title>
  <dc:creator>Michael Aschner</dc:creator>
  <cp:lastModifiedBy>Luffi</cp:lastModifiedBy>
  <cp:revision>49</cp:revision>
  <dcterms:created xsi:type="dcterms:W3CDTF">2014-09-02T19:57:49Z</dcterms:created>
  <dcterms:modified xsi:type="dcterms:W3CDTF">2017-04-03T13:51:00Z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rckDocSensitivity">
    <vt:i4>0</vt:i4>
  </property>
  <property fmtid="{D5CDD505-2E9C-101B-9397-08002B2CF9AE}" pid="3" name="MerckDocSensitivityHeader">
    <vt:bool>false</vt:bool>
  </property>
  <property fmtid="{D5CDD505-2E9C-101B-9397-08002B2CF9AE}" pid="4" name="MerckDocSensitivityFooter">
    <vt:bool>true</vt:bool>
  </property>
  <property fmtid="{D5CDD505-2E9C-101B-9397-08002B2CF9AE}" pid="5" name="ArticulateUseProject">
    <vt:lpwstr>1</vt:lpwstr>
  </property>
  <property fmtid="{D5CDD505-2E9C-101B-9397-08002B2CF9AE}" pid="6" name="ArticulatePath">
    <vt:lpwstr>Merck Corporate Univ v10_MBA</vt:lpwstr>
  </property>
  <property fmtid="{D5CDD505-2E9C-101B-9397-08002B2CF9AE}" pid="7" name="ArticulateGUID">
    <vt:lpwstr>06B4644E-BD57-4DF7-B0F8-79A079E863DC</vt:lpwstr>
  </property>
  <property fmtid="{D5CDD505-2E9C-101B-9397-08002B2CF9AE}" pid="8" name="ArticulateProjectFull">
    <vt:lpwstr>E:\Merck\PROJECTS\182589-5764_2014_LCPS_PPT_Template_Light Diffusion\Fixed Templates\Merck _no image_LightDoffusion_hi_res_MBA_branding colors.ppta</vt:lpwstr>
  </property>
  <property fmtid="{D5CDD505-2E9C-101B-9397-08002B2CF9AE}" pid="9" name="docIndexRef">
    <vt:lpwstr>1da6e91c-f562-4654-a525-ee5983a608b8</vt:lpwstr>
  </property>
  <property fmtid="{D5CDD505-2E9C-101B-9397-08002B2CF9AE}" pid="10" name="bjSaver">
    <vt:lpwstr>GzqVBIwgPF0T3ehs4r+CAx1v1Hh8HHeI</vt:lpwstr>
  </property>
  <property fmtid="{D5CDD505-2E9C-101B-9397-08002B2CF9AE}" pid="11" name="bjDocumentLabelXML">
    <vt:lpwstr>&lt;?xml version="1.0" encoding="us-ascii"?&gt;&lt;sisl xmlns:xsi="http://www.w3.org/2001/XMLSchema-instance" xmlns:xsd="http://www.w3.org/2001/XMLSchema" sislVersion="0" policy="a10f9ac0-5937-4b4f-b459-96aedd9ed2c5" xmlns="http://www.boldonjames.com/2008/01/sie/i</vt:lpwstr>
  </property>
  <property fmtid="{D5CDD505-2E9C-101B-9397-08002B2CF9AE}" pid="12" name="bjDocumentLabelXML-0">
    <vt:lpwstr>nternal/label"&gt;&lt;element uid="83595d3a-25fa-4b21-81f0-6131b30ef7e7" value="" /&gt;&lt;/sisl&gt;</vt:lpwstr>
  </property>
  <property fmtid="{D5CDD505-2E9C-101B-9397-08002B2CF9AE}" pid="13" name="bjDocumentSecurityLabel">
    <vt:lpwstr>No Clasificado-Not Classified</vt:lpwstr>
  </property>
</Properties>
</file>