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8" r:id="rId3"/>
  </p:sldMasterIdLst>
  <p:sldIdLst>
    <p:sldId id="256" r:id="rId4"/>
    <p:sldId id="2303" r:id="rId5"/>
    <p:sldId id="2336" r:id="rId6"/>
    <p:sldId id="2281" r:id="rId7"/>
    <p:sldId id="2323" r:id="rId8"/>
    <p:sldId id="2334" r:id="rId9"/>
    <p:sldId id="2339" r:id="rId10"/>
    <p:sldId id="2341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7179EA-BE95-2616-20A8-E6C330D16B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6AE4380-4880-8A6A-2907-2694E2F7D8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9F9FF0-D296-2BED-7A4E-491237E0D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0380-205F-43AC-803D-11857D808E14}" type="datetimeFigureOut">
              <a:rPr lang="es-ES" smtClean="0"/>
              <a:t>16/10/2024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364A9D-8B00-DAF9-AC6A-B1F636606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2472C2-F6EF-1760-5CC0-CF3D659DF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0CD9-2A82-4A97-B2BD-BFC7933381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2594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BF519A-FF78-856F-3917-A55315E7D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AC0CBB-5440-EEB8-1224-5334737FF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92FAAF-559E-6D0D-BCED-B54F5DCBD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0380-205F-43AC-803D-11857D808E14}" type="datetimeFigureOut">
              <a:rPr lang="es-ES" smtClean="0"/>
              <a:t>16/10/2024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C59766-51CA-8182-0C76-EDAC0240E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818BA7-1E80-DD48-3BF8-11CD1ABAA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0CD9-2A82-4A97-B2BD-BFC7933381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8062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675335-FD32-ACE3-12B9-CC5A05A28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8F1064-8F7E-4692-6EDE-9687E7D5B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24112C-0FE9-C31D-2B07-F24E096F3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0380-205F-43AC-803D-11857D808E14}" type="datetimeFigureOut">
              <a:rPr lang="es-ES" smtClean="0"/>
              <a:t>16/10/2024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7DC630-66DE-E8E8-AFB6-0103065F5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55C9F5-EE35-2223-D45A-AD7783A9E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0CD9-2A82-4A97-B2BD-BFC7933381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5486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1D9FAB-7C47-B1EB-CA6A-C36E7CC84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55028B-23AD-8893-39B7-CADBE17A1A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2564FD-A7A4-A859-5D0E-D5D1536A0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9636CB-5B68-CFC0-B7B7-B82EB0C78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0380-205F-43AC-803D-11857D808E14}" type="datetimeFigureOut">
              <a:rPr lang="es-ES" smtClean="0"/>
              <a:t>16/10/2024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E2C4BC-5487-607E-A938-56D0A5083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9994BE-CE25-E0CA-CA7C-09DF8943D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0CD9-2A82-4A97-B2BD-BFC7933381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7947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1951A8-F55F-3069-5FE2-B98B0E57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88CC1F-FB1B-885F-E4DA-37CF48EF0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705AE2-F9A9-DB69-3FC2-1533D5C3C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16D35C6-7401-11FE-7CF4-73D7E3E18C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EADD8B7-0472-DD5D-DDE6-27FAA69625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ED1FD1A-BDD4-7819-7618-64260B05D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0380-205F-43AC-803D-11857D808E14}" type="datetimeFigureOut">
              <a:rPr lang="es-ES" smtClean="0"/>
              <a:t>16/10/2024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1B1A72D-57D8-9EE6-D1B3-DCF5E54EE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260324-B4E5-0414-B962-F7E9903BA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0CD9-2A82-4A97-B2BD-BFC7933381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9586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D3DD91-A31A-A2C0-30A2-1A3133683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A073898-D571-3170-341F-8551BFB08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0380-205F-43AC-803D-11857D808E14}" type="datetimeFigureOut">
              <a:rPr lang="es-ES" smtClean="0"/>
              <a:t>16/10/2024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09BBADE-E2A5-C917-5943-42783CDA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444E51-EBAD-938E-9410-9182F80A6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0CD9-2A82-4A97-B2BD-BFC7933381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5804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A1C96D9-FDFF-9B96-3C7A-60DEE099A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0380-205F-43AC-803D-11857D808E14}" type="datetimeFigureOut">
              <a:rPr lang="es-ES" smtClean="0"/>
              <a:t>16/10/2024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46F0972-BA46-A2B5-97E6-7751D3EC3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67A0333-553E-395B-7675-2DEE98586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0CD9-2A82-4A97-B2BD-BFC7933381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3217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300900-2EC4-3C8D-3D7D-50244C1A8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8F6FE9-A623-4F2E-13B2-CF1008A62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A06BBD3-8DC9-3713-565C-C36B117422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AA2204-8CCE-7E59-7962-2A6FAF1EB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0380-205F-43AC-803D-11857D808E14}" type="datetimeFigureOut">
              <a:rPr lang="es-ES" smtClean="0"/>
              <a:t>16/10/2024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B317D8B-2E7A-E982-C8A2-279C9075F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B7F886-30E2-1F13-013B-EEA412F4C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0CD9-2A82-4A97-B2BD-BFC7933381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0883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619C59-8128-7CCE-BDEF-76498F0E0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EF2A8BA-248F-FB26-9081-028344B2A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372F29-C302-8A27-E52C-29B8ADFE5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76760EF-F249-E1A0-A375-ABF2FFF55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0380-205F-43AC-803D-11857D808E14}" type="datetimeFigureOut">
              <a:rPr lang="es-ES" smtClean="0"/>
              <a:t>16/10/2024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90D3B5-E17F-6A52-0C50-96190F6E5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A66192C-F47A-4005-138E-5530437E7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0CD9-2A82-4A97-B2BD-BFC7933381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9756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86E030-3401-4BE9-1ABF-EC00DC10D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61EB7E-3787-0ECF-5D4C-D0B2A9D896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B3E19F-53CD-687E-A68E-237C8DA9C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0380-205F-43AC-803D-11857D808E14}" type="datetimeFigureOut">
              <a:rPr lang="es-ES" smtClean="0"/>
              <a:t>16/10/2024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7A7AED-C21F-280B-CECB-21D73595A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69000E-3066-C53C-74F6-E1483E31E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0CD9-2A82-4A97-B2BD-BFC7933381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065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CAA3348-0CB3-2C9C-0620-E283DFA96F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3D98F87-1474-3B65-0C1C-4E9F34E5E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3C398B-B41B-075B-B7F4-2ED3DA138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D0380-205F-43AC-803D-11857D808E14}" type="datetimeFigureOut">
              <a:rPr lang="es-ES" smtClean="0"/>
              <a:t>16/10/2024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AFCDEC-405A-B6B5-B029-4FD52BFCD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32622F-63CB-FC05-315D-4DCD0CF8F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0CD9-2A82-4A97-B2BD-BFC7933381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50533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9D706-FE2A-4BE6-AF19-497C12853EB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209803" y="4464027"/>
            <a:ext cx="9144000" cy="1641494"/>
          </a:xfrm>
        </p:spPr>
        <p:txBody>
          <a:bodyPr wrap="none" anchor="t"/>
          <a:lstStyle>
            <a:lvl1pPr algn="r">
              <a:defRPr sz="9600" spc="-300">
                <a:effectLst>
                  <a:outerShdw blurRad="457200" dist="342900" dir="5400000">
                    <a:srgbClr val="000000"/>
                  </a:outerShdw>
                </a:effectLst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75FD46-88BA-4871-A183-B8D091C996D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209803" y="3694377"/>
            <a:ext cx="9144000" cy="754023"/>
          </a:xfrm>
        </p:spPr>
        <p:txBody>
          <a:bodyPr anchor="b"/>
          <a:lstStyle>
            <a:lvl1pPr marL="0" indent="0" algn="r">
              <a:buNone/>
              <a:defRPr sz="3200"/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25DE619F-ACF1-4A06-8F46-2404027AFF5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AB7A552-36CF-4890-96FE-958072CFEAE3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3C2F3BCE-5D80-4423-BB70-13B18C1AF18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01AE4065-F0B0-4197-B5C9-69AB80A916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189E2C4-4DA4-494F-A6F0-392A9A1CA0DB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16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4A111-3B4A-47AC-A22B-F0D32EF8865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2DF33-5F82-40EE-853C-5F7E943FD11E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9DA95-8D05-4817-B606-6767592C9F1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1B5C659-B273-4F0A-91B3-1E4034513AF5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D65DB-E799-462E-9DD4-DC7837F289F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06494-3A18-427C-924F-576AEB27BF8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E959FA-985B-49FF-903C-9D4B72F3AF02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78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FC589-4B06-4C41-AF97-D0E06F747D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4534" y="4464027"/>
            <a:ext cx="9144000" cy="1641494"/>
          </a:xfrm>
        </p:spPr>
        <p:txBody>
          <a:bodyPr wrap="none" anchor="t"/>
          <a:lstStyle>
            <a:lvl1pPr>
              <a:defRPr sz="9600" spc="-300">
                <a:effectLst>
                  <a:outerShdw blurRad="457200" dist="342900" dir="5400000">
                    <a:srgbClr val="000000"/>
                  </a:outerShdw>
                </a:effectLst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CA1CFB-335D-4239-BB58-B7EF8D77D62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54534" y="3693673"/>
            <a:ext cx="9144000" cy="754023"/>
          </a:xfrm>
        </p:spPr>
        <p:txBody>
          <a:bodyPr anchor="b"/>
          <a:lstStyle>
            <a:lvl1pPr marL="0" indent="0">
              <a:buNone/>
              <a:defRPr sz="3200"/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BA805-0D23-4170-97CE-713AE5B421B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769DAB-C6BC-4A0C-B57B-BF4999D4D41E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FFC7F-1A68-4120-8756-66EDC55F177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143B52-0882-4538-AE4C-5D27655624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E6854A8-AA37-4A79-BDE3-DE61C4F31A34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2705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552D5-17A6-4595-B236-2A9D5765189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27B69-AF3B-419E-98A0-9BEC27EEAEB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20002" y="1825627"/>
            <a:ext cx="502521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D3754F-D572-4895-BE84-DBA1660FACAB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319839" y="1825627"/>
            <a:ext cx="5033964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F30639-C940-4716-9784-D0646908A04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9C8E946-0BE8-4AC5-9D01-1CF31ACB231B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62478-38F1-4FDF-B461-8FA0D9E3D1C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069991-7D91-4397-B889-30D4B72174A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4A7D683-6686-433A-8E7B-D83CF766B8BE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89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D0852-7B45-40FA-96F0-AC965FFD5C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363F2C-83B7-4BB6-8685-549FD8B512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20002" y="1681160"/>
            <a:ext cx="5025213" cy="823910"/>
          </a:xfrm>
        </p:spPr>
        <p:txBody>
          <a:bodyPr anchor="b"/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A6A3B2-FCFB-4B79-8EBC-4E56CE239711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120002" y="2505071"/>
            <a:ext cx="5025213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44B56D-BEF7-4306-A647-CDE1766A619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319839" y="1681160"/>
            <a:ext cx="5035545" cy="823910"/>
          </a:xfrm>
        </p:spPr>
        <p:txBody>
          <a:bodyPr anchor="b"/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531577-37FB-468B-9004-3A3919B3F706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319839" y="2505071"/>
            <a:ext cx="5035545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1E031B-CD7C-4713-80DF-0E7F0E2C111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9E51779-73A6-4E54-8640-BB12327DC375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36814B-A110-4488-8E87-5832C9DDA8A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6021DB-E338-4655-A1A1-3BC2339D27E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A2C1DB3-5066-4173-A200-370158174649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5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BCC44-5645-4F3C-84D0-AAD31762195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F6B18D-1C40-4840-8798-C8A44FC63C3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726906F-5CF2-4876-B1B9-26D01E55A139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9C8E96-0678-4449-84A7-2F1F18B5933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1F3AEA-1AB2-40B5-94B9-B6E0372A2F7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BA276C-986B-4C2C-B651-A7CDEF70E928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282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7336F7-9810-44EA-AA6B-1AABC134060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9D474E2-9C12-4824-AA60-6CCA33ED4DA2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32C00D-C55D-4730-9B68-E99C33FD740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ED8248-B0E0-46FB-B175-678CE644BD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F3C044-A3B8-48A3-8D25-D8941D5CC147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44545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2B843-74ED-4F2F-918E-005C9530E3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892EC-7711-4AAF-8332-B8853F9140E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3EFFAB-3025-46AF-BB66-486D119D74E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20002" y="2057400"/>
            <a:ext cx="3652022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2BB794-9F33-477A-83B8-EB8BEABF836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4BED1D9-76C8-41A4-A7FF-5B5A0F701B8E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AB9895-7AD0-48D4-8C48-EA39FF6104B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1FE186-7258-453C-BDFC-358631D9EE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2EA1838-07B2-4D13-9894-34412E798595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27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73D1B-230B-4E1D-BB1D-1194F23B20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B29C7A-0CBF-42C0-83B6-76619A087555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8EEEB-D917-4229-AB70-B852A59A028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20002" y="2057400"/>
            <a:ext cx="3652022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D76284-75DF-402D-9ED8-F7CF8775D47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065EC0C-36A6-41DF-BEB3-2E882A00F1C8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8BA388-3BD4-4601-8A7C-EBC39BDB57C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9B4591-EDD7-439C-BA4D-16797062EE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0C55F4-7061-4203-88BB-56E31CF304EE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914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79963-32E4-4545-8462-DFBD45A4CD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367156"/>
            <a:ext cx="10515600" cy="819357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2E7CDC-E120-4670-8764-F983E26ECED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39784" y="987423"/>
            <a:ext cx="10515600" cy="3379732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DA45C-63C2-4B19-938D-2A42486BAA5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9784" y="5186513"/>
            <a:ext cx="10514008" cy="682471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43508F-40EF-43C3-95EC-263A95C6797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DBDEAB-320C-41BD-8979-24A9474A120B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03869F-EDED-46CC-AD64-393775B5AD9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3A612-CC5B-4071-A98B-6AD921AA24A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58C7B94-D064-42A6-8FED-464FBAA9AC64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9755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9619E-4916-4503-9DEE-6213DF8683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3534348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CBF8961-BC77-4B96-A953-B1A53F3536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9784" y="4489402"/>
            <a:ext cx="10514008" cy="1501828"/>
          </a:xfrm>
        </p:spPr>
        <p:txBody>
          <a:bodyPr anchor="ctr"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1C1911D9-F2D4-4271-9D21-447C179B520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37F16A-2776-4A39-AA11-30AE1926ED40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81F98902-3C7D-4615-9F99-03581F552E4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FEF7B13F-D39E-4445-8CB4-7F2B361C05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8A7873F-75DE-4C1E-B21A-A19AD2361B7E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337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EF9C0-729D-438A-A87B-F7DB5D0823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6215" y="365129"/>
            <a:ext cx="9302748" cy="2992904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5E30204-2565-4467-B80C-14F3231A3FB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20644" y="3365558"/>
            <a:ext cx="8752298" cy="548969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D771EF-FE89-44A6-A820-8068B9F0F69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8203" y="4501728"/>
            <a:ext cx="10512427" cy="1489493"/>
          </a:xfrm>
        </p:spPr>
        <p:txBody>
          <a:bodyPr anchor="ctr"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0731DE-34CB-4150-BBDE-ED0867273B8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8491D96-31DD-4DA8-A118-86ACDC060764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BCA45D-A4EF-42DC-905F-48BB5913C16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59EEF1-F5DA-43FA-ABA4-585DDC1ACBE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4765592-E346-475E-BA0D-AD578864F2C2}" type="slidenum">
              <a:t>‹Nº›</a:t>
            </a:fld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1C1098E-EC72-4763-8273-2817A75C01CD}"/>
              </a:ext>
            </a:extLst>
          </p:cNvPr>
          <p:cNvSpPr txBox="1"/>
          <p:nvPr/>
        </p:nvSpPr>
        <p:spPr>
          <a:xfrm>
            <a:off x="1111041" y="786822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all" spc="0" baseline="0">
                <a:solidFill>
                  <a:srgbClr val="FFFFFF"/>
                </a:solidFill>
                <a:uFillTx/>
                <a:latin typeface="Corbel"/>
              </a:rPr>
              <a:t>“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380966B-7DC1-47EB-8AF8-5B7250EE02E7}"/>
              </a:ext>
            </a:extLst>
          </p:cNvPr>
          <p:cNvSpPr txBox="1"/>
          <p:nvPr/>
        </p:nvSpPr>
        <p:spPr>
          <a:xfrm>
            <a:off x="10437811" y="2743200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all" spc="0" baseline="0">
                <a:solidFill>
                  <a:srgbClr val="FFFFFF"/>
                </a:solidFill>
                <a:uFillTx/>
                <a:latin typeface="Corbe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92536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A3151-90CA-40E8-B369-6DAF51C306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2326965"/>
            <a:ext cx="10515600" cy="2511838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0D8D16D-BDC2-4B5D-AF37-0D2152575A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9784" y="4850581"/>
            <a:ext cx="10514008" cy="114064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EA8A4E13-C018-4205-8290-757735603B3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4FB9A45-67E0-4CC0-AD53-DE72A698A5B3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0A3261EA-7467-4C96-868E-E99A9844F39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6D439A19-BC6B-411C-9DCB-1EF88AD9CE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7A4B987-F1E5-42C8-B2C1-A8C462F2077A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5065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09A33-F990-4DA5-87FA-101DDA4A2C8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5A9314-32CE-44EF-9DA6-659F0A700D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7282" y="1885950"/>
            <a:ext cx="2946864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76905-D480-4D47-807A-9DCCFE1CDFB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56795" y="2571749"/>
            <a:ext cx="2927351" cy="358934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61F4BB-70A4-4FE0-97A8-B1E163BDBD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87992" y="1885950"/>
            <a:ext cx="2936238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D3A541C-A354-46D1-8568-B913648857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77440" y="2571749"/>
            <a:ext cx="2946791" cy="358934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F02386D-160A-4F23-AF58-0075A3E13E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29037" y="1885950"/>
            <a:ext cx="2932115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48F5BFD-0D85-4C82-92FC-556821FD3B5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29037" y="2571749"/>
            <a:ext cx="2932115" cy="358934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2D908798-754B-4C26-8B97-53243B17E7B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131B4A3-733B-4346-B971-2F8FBA37453E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2F943F2A-D08E-48AB-920F-4672437C0DA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763D65DF-C605-45C8-A228-42266A9BAA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64F6A7-031F-40AD-9C50-CB4C7D21AD75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5711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D52C2-553C-45C1-B78F-01513D9B1B3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EB533-B5DB-4A9D-A8A6-F6CD16AD422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2088" y="4297506"/>
            <a:ext cx="2940052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F1DB8A7-E311-4A70-89FE-E44EA35EE51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332088" y="2256355"/>
            <a:ext cx="2940052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93D7F3E-25D1-4C5B-BD8E-7562C1E6BB3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2088" y="4873761"/>
            <a:ext cx="2940052" cy="65919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74623E6-3465-456A-9C4D-CA51955151C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69000" y="4297506"/>
            <a:ext cx="2930523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8990DCE0-7FA0-436F-9CE1-DA39401260E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568991" y="2256355"/>
            <a:ext cx="2930523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0E4F3C85-C0C5-45D1-B349-07B95F46CB0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67647" y="4873761"/>
            <a:ext cx="2934410" cy="65919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DEC5271-E77A-4875-B06D-8812559D00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04321" y="4297506"/>
            <a:ext cx="2932115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2CBA2DE-F441-4FF8-AF33-C5D502E5879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804321" y="2256355"/>
            <a:ext cx="2932115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AAB0DE3-10F5-43FB-8007-2248EC8019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04193" y="4873761"/>
            <a:ext cx="2936001" cy="65919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0300C1A1-ECBF-47F8-9C25-50FCE7741B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867FE14-64FE-4EA2-A00D-20868F115F23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DFA71F7B-4C6D-4F61-8A55-6F237525704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482EB2B3-822B-43B3-9715-A68D9CDD4A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08963DB-B873-48DA-9A83-FAE7F0306171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8151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ECB3C-F4E9-4058-BAC7-9F2CF8E16AF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2D1B56-4C40-4E45-9FE8-994583EAEE1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F2E2BE-E2C3-4C73-B66F-580916C77B0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45EB2D2-A294-4B66-BB13-70DF48517013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9538C-102E-43E2-BF44-367193F0DF0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3418DA-FC40-4006-A243-C69B738AF5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9F7FCE8-DE3D-4D68-9743-958248AAA32D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9685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8CA685-C173-41F2-9CE8-EEE8CDF5E39E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EB6085-1FD5-4470-8666-B33084E62FD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A5600-8391-431F-B6AF-56E752F9F03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069626-E8C5-477F-B7B4-81B123AB4D71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39608-75F8-4C42-A449-5C7EB7A93D6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13359-320B-4F9C-93BA-8E7CB02B9EA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03F0659-A802-43DD-B907-8055A138BC7A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4842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0364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6417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4227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706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3230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5073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8983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9106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8552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3824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2964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61217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7022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7577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2828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004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0541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641475"/>
            <a:ext cx="5080000" cy="4454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6197600" y="1641476"/>
            <a:ext cx="5080000" cy="21510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6197600" y="3944938"/>
            <a:ext cx="5080000" cy="215106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A1035B99-0C51-4BDA-9AF5-F23FD727A5E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99290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53848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3848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609600" y="4114800"/>
            <a:ext cx="53848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7600" y="4114800"/>
            <a:ext cx="5384800" cy="1981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EA2E20A-8D0A-4BFD-F6BD-F05DB689E8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4550396-9C7C-D4F4-A9A5-47D74A75FA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DA27B20-365C-63B7-EB8D-951B73EFFC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771A7-0149-48FF-9DC5-BC8A20A7F86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13775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1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9F45F7D-EFAD-4534-AA7A-CD3464310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D16887-552D-D99D-9EC7-862ED1ABA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0E7F41-55AB-7DA3-68AB-D71537501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2D0380-205F-43AC-803D-11857D808E14}" type="datetimeFigureOut">
              <a:rPr lang="es-ES" smtClean="0"/>
              <a:t>16/10/2024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72B0D2-179E-3857-4086-22AEC17971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79F282-2AB8-8EBD-7B7F-B6B8E643B1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630CD9-2A82-4A97-B2BD-BFC7933381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2646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F7E6C7-7A3D-4DED-B76B-19B77651D9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BC7E6-F13A-4221-928C-7AD502348A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20002" y="1825627"/>
            <a:ext cx="102338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ABCD1A-8F36-4AAC-AE46-F3A60DBBD0B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defRPr>
            </a:lvl1pPr>
          </a:lstStyle>
          <a:p>
            <a:pPr lvl="0"/>
            <a:fld id="{52BA4ADA-C505-4E62-9206-B5F9F1393331}" type="datetime1">
              <a:rPr lang="en-US"/>
              <a:pPr lvl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BE188-C830-4B2B-A7CF-01325FAFC9A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defRPr>
            </a:lvl1pPr>
          </a:lstStyle>
          <a:p>
            <a:pPr lvl="0"/>
            <a:r>
              <a:rPr lang="en-US"/>
              <a:t>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33BF6-D5F3-43D9-A7F6-213264076B3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orbel"/>
              </a:defRPr>
            </a:lvl1pPr>
          </a:lstStyle>
          <a:p>
            <a:pPr lvl="0"/>
            <a:fld id="{3BA8B921-8594-4BB7-A4D8-EA9A1A1B81A9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803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s-ES" sz="5400" b="0" i="0" u="none" strike="noStrike" kern="1200" cap="none" spc="0" baseline="0">
          <a:solidFill>
            <a:srgbClr val="000000"/>
          </a:solidFill>
          <a:uFillTx/>
          <a:latin typeface="Corbel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s-ES" sz="2800" b="0" i="0" u="none" strike="noStrike" kern="1200" cap="none" spc="0" baseline="0">
          <a:solidFill>
            <a:srgbClr val="000000"/>
          </a:solidFill>
          <a:uFillTx/>
          <a:latin typeface="Corbel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2400" b="0" i="0" u="none" strike="noStrike" kern="1200" cap="none" spc="0" baseline="0">
          <a:solidFill>
            <a:srgbClr val="000000"/>
          </a:solidFill>
          <a:uFillTx/>
          <a:latin typeface="Corbel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2000" b="0" i="0" u="none" strike="noStrike" kern="1200" cap="none" spc="0" baseline="0">
          <a:solidFill>
            <a:srgbClr val="000000"/>
          </a:solidFill>
          <a:uFillTx/>
          <a:latin typeface="Corbel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1800" b="0" i="0" u="none" strike="noStrike" kern="1200" cap="none" spc="0" baseline="0">
          <a:solidFill>
            <a:srgbClr val="000000"/>
          </a:solidFill>
          <a:uFillTx/>
          <a:latin typeface="Corbel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s-ES" sz="1800" b="0" i="0" u="none" strike="noStrike" kern="1200" cap="none" spc="0" baseline="0">
          <a:solidFill>
            <a:srgbClr val="000000"/>
          </a:solidFill>
          <a:uFillTx/>
          <a:latin typeface="Corbe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804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F4B76A-3EEB-F000-C007-299E42CF07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TERESA IRISARRI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9AB9C64-0513-E47C-9393-FEE79264C9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Selección cuadros</a:t>
            </a:r>
          </a:p>
        </p:txBody>
      </p:sp>
    </p:spTree>
    <p:extLst>
      <p:ext uri="{BB962C8B-B14F-4D97-AF65-F5344CB8AC3E}">
        <p14:creationId xmlns:p14="http://schemas.microsoft.com/office/powerpoint/2010/main" val="2924381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Un dibujo de un árbol&#10;&#10;Descripción generada automáticamente con confianza baja">
            <a:extLst>
              <a:ext uri="{FF2B5EF4-FFF2-40B4-BE49-F238E27FC236}">
                <a16:creationId xmlns:a16="http://schemas.microsoft.com/office/drawing/2014/main" id="{D8C17C6F-3549-37E0-123F-78ED4BF4CF5D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418315" y="923766"/>
            <a:ext cx="4268110" cy="5435068"/>
          </a:xfrm>
          <a:prstGeom prst="rect">
            <a:avLst/>
          </a:prstGeom>
          <a:noFill/>
          <a:ln w="28575">
            <a:solidFill>
              <a:schemeClr val="accent2"/>
            </a:solidFill>
            <a:prstDash/>
          </a:ln>
        </p:spPr>
      </p:pic>
      <p:pic>
        <p:nvPicPr>
          <p:cNvPr id="5" name="Imagen 4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02AD675C-7C44-850C-D9E9-0EF692E4C2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9"/>
          <a:stretch/>
        </p:blipFill>
        <p:spPr>
          <a:xfrm>
            <a:off x="6639287" y="923766"/>
            <a:ext cx="3680328" cy="543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329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E14ED65D-8BE6-C882-1DBD-4B8FEB66C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1058" y="1181474"/>
            <a:ext cx="5949883" cy="4495052"/>
          </a:xfrm>
          <a:prstGeom prst="rect">
            <a:avLst/>
          </a:prstGeom>
          <a:noFill/>
          <a:ln w="28575" cap="sq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</p:pic>
    </p:spTree>
    <p:extLst>
      <p:ext uri="{BB962C8B-B14F-4D97-AF65-F5344CB8AC3E}">
        <p14:creationId xmlns:p14="http://schemas.microsoft.com/office/powerpoint/2010/main" val="3803400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Patrón de fondo&#10;&#10;Descripción generada automáticamente">
            <a:extLst>
              <a:ext uri="{FF2B5EF4-FFF2-40B4-BE49-F238E27FC236}">
                <a16:creationId xmlns:a16="http://schemas.microsoft.com/office/drawing/2014/main" id="{C15B2653-AF9E-C0FA-1B6C-88BF01B1D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222" y="988145"/>
            <a:ext cx="7272644" cy="5015060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4039246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49E3262B-7C40-F710-F83F-9C5FAE2D6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673" y="851448"/>
            <a:ext cx="7678451" cy="5473152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998235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Patrón de fondo&#10;&#10;Descripción generada automáticamente">
            <a:extLst>
              <a:ext uri="{FF2B5EF4-FFF2-40B4-BE49-F238E27FC236}">
                <a16:creationId xmlns:a16="http://schemas.microsoft.com/office/drawing/2014/main" id="{373FAE7D-C885-4608-C357-F8A45BA29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551" y="365673"/>
            <a:ext cx="4830374" cy="6265346"/>
          </a:xfrm>
          <a:prstGeom prst="rect">
            <a:avLst/>
          </a:prstGeom>
          <a:ln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78568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Patrón de fondo&#10;&#10;Descripción generada automáticamente">
            <a:extLst>
              <a:ext uri="{FF2B5EF4-FFF2-40B4-BE49-F238E27FC236}">
                <a16:creationId xmlns:a16="http://schemas.microsoft.com/office/drawing/2014/main" id="{08ABD056-BAEE-32AF-3F32-7B3B4EAB5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364" y="333374"/>
            <a:ext cx="8224548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01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atrón de fondo&#10;&#10;Descripción generada automáticamente">
            <a:extLst>
              <a:ext uri="{FF2B5EF4-FFF2-40B4-BE49-F238E27FC236}">
                <a16:creationId xmlns:a16="http://schemas.microsoft.com/office/drawing/2014/main" id="{F81358C0-C70C-AC67-1F58-85EE6B6D9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262" y="1323974"/>
            <a:ext cx="4659622" cy="4619625"/>
          </a:xfrm>
          <a:prstGeom prst="rect">
            <a:avLst/>
          </a:prstGeom>
        </p:spPr>
      </p:pic>
      <p:pic>
        <p:nvPicPr>
          <p:cNvPr id="4" name="Imagen 3" descr="Patrón de fondo&#10;&#10;Descripción generada automáticamente">
            <a:extLst>
              <a:ext uri="{FF2B5EF4-FFF2-40B4-BE49-F238E27FC236}">
                <a16:creationId xmlns:a16="http://schemas.microsoft.com/office/drawing/2014/main" id="{C43DF65B-2445-A77E-8A22-9424277CF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45" y="1323974"/>
            <a:ext cx="5725944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5589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Profundida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rofundidad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</Words>
  <Application>Microsoft Office PowerPoint</Application>
  <PresentationFormat>Panorámica</PresentationFormat>
  <Paragraphs>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Corbel</vt:lpstr>
      <vt:lpstr>Tema de Office</vt:lpstr>
      <vt:lpstr>1_Profundidad</vt:lpstr>
      <vt:lpstr>Profundidad</vt:lpstr>
      <vt:lpstr>TERESA IRISARRI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Carlos irisarri</dc:creator>
  <cp:lastModifiedBy>Colegio Vigo</cp:lastModifiedBy>
  <cp:revision>1</cp:revision>
  <dcterms:created xsi:type="dcterms:W3CDTF">2024-10-15T18:07:19Z</dcterms:created>
  <dcterms:modified xsi:type="dcterms:W3CDTF">2024-10-16T07:29:49Z</dcterms:modified>
</cp:coreProperties>
</file>