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563" r:id="rId3"/>
    <p:sldId id="3430" r:id="rId4"/>
    <p:sldId id="3487" r:id="rId5"/>
    <p:sldId id="3452" r:id="rId6"/>
    <p:sldId id="3473" r:id="rId8"/>
    <p:sldId id="3420" r:id="rId9"/>
    <p:sldId id="3561" r:id="rId10"/>
    <p:sldId id="3378" r:id="rId11"/>
    <p:sldId id="3234" r:id="rId12"/>
    <p:sldId id="3454" r:id="rId13"/>
    <p:sldId id="3465" r:id="rId14"/>
    <p:sldId id="3490" r:id="rId15"/>
    <p:sldId id="3564" r:id="rId16"/>
    <p:sldId id="1709" r:id="rId17"/>
    <p:sldId id="3343" r:id="rId18"/>
    <p:sldId id="3489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ris" initials="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8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276E6-EE7B-4420-8611-5F7F683782AB}" type="datetimeFigureOut">
              <a:rPr lang="es-ES" smtClean="0"/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B3430-5D92-4698-8917-F3B8DD1DED22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F27825-AC5F-4183-AED5-286569A5AE9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F27825-AC5F-4183-AED5-286569A5AE9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4B5B819-818E-4A03-8EED-AC44F148EEA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2209803" y="4464027"/>
            <a:ext cx="9144000" cy="1641494"/>
          </a:xfrm>
        </p:spPr>
        <p:txBody>
          <a:bodyPr wrap="none" anchor="t"/>
          <a:lstStyle>
            <a:lvl1pPr algn="r">
              <a:defRPr sz="9600" spc="-300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 hasCustomPrompt="1"/>
          </p:nvPr>
        </p:nvSpPr>
        <p:spPr>
          <a:xfrm>
            <a:off x="2209803" y="3694377"/>
            <a:ext cx="9144000" cy="754023"/>
          </a:xfrm>
        </p:spPr>
        <p:txBody>
          <a:bodyPr anchor="b"/>
          <a:lstStyle>
            <a:lvl1pPr marL="0" indent="0" algn="r">
              <a:buNone/>
              <a:defRPr sz="32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AD600C-4D8D-49AA-A805-42F0D5E2100C}" type="datetime1">
              <a:rPr lang="en-US"/>
            </a:fld>
            <a:endParaRPr lang="en-US" dirty="0"/>
          </a:p>
        </p:txBody>
      </p:sp>
      <p:sp>
        <p:nvSpPr>
          <p:cNvPr id="5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623851-E8E3-4B4F-9EED-B7786C505A1D}" type="slidenum">
              <a:rPr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05F070-1D42-48DE-9AE3-58D3D7DB733D}" type="datetime1">
              <a:rPr lang="en-US"/>
            </a:fld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F624B1-2C07-4C1F-9973-2AB7968B11DC}" type="slidenum">
              <a:rPr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54534" y="4464027"/>
            <a:ext cx="9144000" cy="1641494"/>
          </a:xfrm>
        </p:spPr>
        <p:txBody>
          <a:bodyPr wrap="none" anchor="t"/>
          <a:lstStyle>
            <a:lvl1pPr>
              <a:defRPr sz="9600" spc="-300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 txBox="1">
            <a:spLocks noGrp="1"/>
          </p:cNvSpPr>
          <p:nvPr>
            <p:ph type="subTitle" idx="4294967295" hasCustomPrompt="1"/>
          </p:nvPr>
        </p:nvSpPr>
        <p:spPr>
          <a:xfrm>
            <a:off x="854534" y="3693673"/>
            <a:ext cx="9144000" cy="754023"/>
          </a:xfr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598CAF-0A4C-4CF4-8B5D-C1A98E0F2EF6}" type="datetime1">
              <a:rPr lang="en-US"/>
            </a:fld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100C04-95D3-4938-8303-724840A8E235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 hasCustomPrompt="1"/>
          </p:nvPr>
        </p:nvSpPr>
        <p:spPr>
          <a:xfrm>
            <a:off x="1120002" y="1825627"/>
            <a:ext cx="502521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 hasCustomPrompt="1"/>
          </p:nvPr>
        </p:nvSpPr>
        <p:spPr>
          <a:xfrm>
            <a:off x="6319839" y="1825627"/>
            <a:ext cx="5033964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19AB7E-A9C1-455A-8782-57C876C47D19}" type="datetime1">
              <a:rPr lang="en-US"/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119763-4E6B-4F66-91C7-A257DE848FA7}" type="slidenum">
              <a:rPr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 hasCustomPrompt="1"/>
          </p:nvPr>
        </p:nvSpPr>
        <p:spPr>
          <a:xfrm>
            <a:off x="1120002" y="1681160"/>
            <a:ext cx="5025213" cy="823910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Content Placeholder 3"/>
          <p:cNvSpPr txBox="1">
            <a:spLocks noGrp="1"/>
          </p:cNvSpPr>
          <p:nvPr>
            <p:ph idx="2" hasCustomPrompt="1"/>
          </p:nvPr>
        </p:nvSpPr>
        <p:spPr>
          <a:xfrm>
            <a:off x="1120002" y="2505071"/>
            <a:ext cx="5025213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 hasCustomPrompt="1"/>
          </p:nvPr>
        </p:nvSpPr>
        <p:spPr>
          <a:xfrm>
            <a:off x="6319839" y="1681160"/>
            <a:ext cx="5035545" cy="823910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Content Placeholder 5"/>
          <p:cNvSpPr txBox="1">
            <a:spLocks noGrp="1"/>
          </p:cNvSpPr>
          <p:nvPr>
            <p:ph idx="4" hasCustomPrompt="1"/>
          </p:nvPr>
        </p:nvSpPr>
        <p:spPr>
          <a:xfrm>
            <a:off x="6319839" y="2505071"/>
            <a:ext cx="5035545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0E180F-E20C-45F5-9601-B2BDD2FF1489}" type="datetime1">
              <a:rPr lang="en-US"/>
            </a:fld>
            <a:endParaRPr lang="en-US" dirty="0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119E9A-F98D-40CC-BFF4-FCACB5CBAB2D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191341-B87D-43E7-947E-2946BEFB2B46}" type="datetime1">
              <a:rPr lang="en-US"/>
            </a:fld>
            <a:endParaRPr lang="en-US" dirty="0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4F5287-DA07-47B0-BDD9-4999930596B6}" type="slidenum">
              <a:rPr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C2FE9F-6B59-4EE4-9008-039B59A03117}" type="datetime1">
              <a:rPr lang="en-US"/>
            </a:fld>
            <a:endParaRPr lang="en-US" dirty="0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9E955E-0FD4-453A-8073-00778E30E67B}" type="slidenum">
              <a:rPr/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 hasCustomPrompt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 hasCustomPrompt="1"/>
          </p:nvPr>
        </p:nvSpPr>
        <p:spPr>
          <a:xfrm>
            <a:off x="1120002" y="2057400"/>
            <a:ext cx="3652022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880B2A-593C-4674-91C7-166CA3C2F0FD}" type="datetime1">
              <a:rPr lang="en-US"/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1F63F6-73A7-41B9-B4EE-316AA5DC22F0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 hasCustomPrompt="1"/>
          </p:nvPr>
        </p:nvSpPr>
        <p:spPr>
          <a:xfrm>
            <a:off x="1120002" y="2057400"/>
            <a:ext cx="3652022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43AFAF-F0BD-4FEF-B889-6BEFD2FD3A46}" type="datetime1">
              <a:rPr lang="en-US"/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546E0A-E112-4E72-9C42-D0BE6DBBEF11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367156"/>
            <a:ext cx="10515600" cy="819357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4294967295"/>
          </p:nvPr>
        </p:nvSpPr>
        <p:spPr>
          <a:xfrm>
            <a:off x="839784" y="987423"/>
            <a:ext cx="10515600" cy="3379732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9" hasCustomPrompt="1"/>
          </p:nvPr>
        </p:nvSpPr>
        <p:spPr>
          <a:xfrm>
            <a:off x="839784" y="5186513"/>
            <a:ext cx="10514008" cy="682471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330091-1406-497D-9768-A84FFA6AFCA2}" type="datetime1">
              <a:rPr lang="en-US"/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CEFDF1-C014-4D74-B2D6-57D6C4AD26BD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3534348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4294967295" hasCustomPrompt="1"/>
          </p:nvPr>
        </p:nvSpPr>
        <p:spPr>
          <a:xfrm>
            <a:off x="839784" y="4489402"/>
            <a:ext cx="10514008" cy="1501828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CB4941-3B7D-4811-A4B3-A8301CAD20CB}" type="datetime1">
              <a:rPr lang="en-US"/>
            </a:fld>
            <a:endParaRPr lang="en-US" dirty="0"/>
          </a:p>
        </p:txBody>
      </p:sp>
      <p:sp>
        <p:nvSpPr>
          <p:cNvPr id="5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1BE01B-7809-4DF4-8EEF-1092E7140438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446215" y="365129"/>
            <a:ext cx="9302748" cy="2992904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4294967295" hasCustomPrompt="1"/>
          </p:nvPr>
        </p:nvSpPr>
        <p:spPr>
          <a:xfrm>
            <a:off x="1720644" y="3365558"/>
            <a:ext cx="8752298" cy="548969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9" hasCustomPrompt="1"/>
          </p:nvPr>
        </p:nvSpPr>
        <p:spPr>
          <a:xfrm>
            <a:off x="838203" y="4501728"/>
            <a:ext cx="10512427" cy="1489493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D98E67-2C11-4D10-BF87-4D76FADC9782}" type="datetime1">
              <a:rPr lang="en-US"/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0349DF-1D79-47B5-BC84-B3FFE830FB28}" type="slidenum">
              <a:rPr/>
            </a:fld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111041" y="786822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 dirty="0">
                <a:solidFill>
                  <a:srgbClr val="FFFFFF"/>
                </a:solidFill>
                <a:uFillTx/>
                <a:latin typeface="Corbel" panose="020B0503020204020204"/>
              </a:rPr>
              <a:t>“</a:t>
            </a:r>
            <a:endParaRPr lang="en-US" sz="8000" b="0" i="0" u="none" strike="noStrike" kern="1200" cap="all" spc="0" baseline="0" dirty="0">
              <a:solidFill>
                <a:srgbClr val="FFFFFF"/>
              </a:solidFill>
              <a:uFillTx/>
              <a:latin typeface="Corbel" panose="020B0503020204020204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37811" y="2743200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 dirty="0">
                <a:solidFill>
                  <a:srgbClr val="FFFFFF"/>
                </a:solidFill>
                <a:uFillTx/>
                <a:latin typeface="Corbel" panose="020B0503020204020204"/>
              </a:rPr>
              <a:t>”</a:t>
            </a:r>
            <a:endParaRPr lang="en-US" sz="8000" b="0" i="0" u="none" strike="noStrike" kern="1200" cap="all" spc="0" baseline="0" dirty="0">
              <a:solidFill>
                <a:srgbClr val="FFFFFF"/>
              </a:solidFill>
              <a:uFillTx/>
              <a:latin typeface="Corbel" panose="020B0503020204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2326965"/>
            <a:ext cx="10515600" cy="251183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4294967295" hasCustomPrompt="1"/>
          </p:nvPr>
        </p:nvSpPr>
        <p:spPr>
          <a:xfrm>
            <a:off x="839784" y="4850581"/>
            <a:ext cx="10514008" cy="114064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86C40C-6BC0-41E7-A091-D87435001068}" type="datetime1">
              <a:rPr lang="en-US"/>
            </a:fld>
            <a:endParaRPr lang="en-US" dirty="0"/>
          </a:p>
        </p:txBody>
      </p:sp>
      <p:sp>
        <p:nvSpPr>
          <p:cNvPr id="5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BEE652-B455-44A1-B4A0-1FD308544D61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 hasCustomPrompt="1"/>
          </p:nvPr>
        </p:nvSpPr>
        <p:spPr>
          <a:xfrm>
            <a:off x="1337282" y="1885950"/>
            <a:ext cx="294686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9" hasCustomPrompt="1"/>
          </p:nvPr>
        </p:nvSpPr>
        <p:spPr>
          <a:xfrm>
            <a:off x="1356795" y="2571749"/>
            <a:ext cx="292735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19" hasCustomPrompt="1"/>
          </p:nvPr>
        </p:nvSpPr>
        <p:spPr>
          <a:xfrm>
            <a:off x="4587992" y="1885950"/>
            <a:ext cx="2936238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Text Placeholder 3"/>
          <p:cNvSpPr txBox="1">
            <a:spLocks noGrp="1"/>
          </p:cNvSpPr>
          <p:nvPr>
            <p:ph type="body" idx="29" hasCustomPrompt="1"/>
          </p:nvPr>
        </p:nvSpPr>
        <p:spPr>
          <a:xfrm>
            <a:off x="4577440" y="2571749"/>
            <a:ext cx="294679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7" name="Text Placeholder 4"/>
          <p:cNvSpPr txBox="1">
            <a:spLocks noGrp="1"/>
          </p:cNvSpPr>
          <p:nvPr>
            <p:ph type="body" idx="39" hasCustomPrompt="1"/>
          </p:nvPr>
        </p:nvSpPr>
        <p:spPr>
          <a:xfrm>
            <a:off x="7829037" y="1885950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8" name="Text Placeholder 3"/>
          <p:cNvSpPr txBox="1">
            <a:spLocks noGrp="1"/>
          </p:cNvSpPr>
          <p:nvPr>
            <p:ph type="body" idx="49" hasCustomPrompt="1"/>
          </p:nvPr>
        </p:nvSpPr>
        <p:spPr>
          <a:xfrm>
            <a:off x="7829037" y="2571749"/>
            <a:ext cx="2932115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9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530446-999B-4A1C-BD10-8EE4DF6A8443}" type="datetime1">
              <a:rPr lang="en-US"/>
            </a:fld>
            <a:endParaRPr lang="en-US" dirty="0"/>
          </a:p>
        </p:txBody>
      </p:sp>
      <p:sp>
        <p:nvSpPr>
          <p:cNvPr id="10" name="Footer Placeholder 3"/>
          <p:cNvSpPr txBox="1">
            <a:spLocks noGrp="1"/>
          </p:cNvSpPr>
          <p:nvPr>
            <p:ph type="ftr" sz="quarter" idx="5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11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D05A2B-5631-4C87-8869-B530B4F17330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 hasCustomPrompt="1"/>
          </p:nvPr>
        </p:nvSpPr>
        <p:spPr>
          <a:xfrm>
            <a:off x="1332088" y="4297506"/>
            <a:ext cx="2940052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Picture Placeholder 2"/>
          <p:cNvSpPr txBox="1">
            <a:spLocks noGrp="1"/>
          </p:cNvSpPr>
          <p:nvPr>
            <p:ph type="pic" idx="9"/>
          </p:nvPr>
        </p:nvSpPr>
        <p:spPr>
          <a:xfrm>
            <a:off x="1332088" y="2256355"/>
            <a:ext cx="294005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5" name="Text Placeholder 3"/>
          <p:cNvSpPr txBox="1">
            <a:spLocks noGrp="1"/>
          </p:cNvSpPr>
          <p:nvPr>
            <p:ph type="body" idx="19" hasCustomPrompt="1"/>
          </p:nvPr>
        </p:nvSpPr>
        <p:spPr>
          <a:xfrm>
            <a:off x="1332088" y="4873761"/>
            <a:ext cx="2940052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Text Placeholder 4"/>
          <p:cNvSpPr txBox="1">
            <a:spLocks noGrp="1"/>
          </p:cNvSpPr>
          <p:nvPr>
            <p:ph type="body" idx="29" hasCustomPrompt="1"/>
          </p:nvPr>
        </p:nvSpPr>
        <p:spPr>
          <a:xfrm>
            <a:off x="4569000" y="4297506"/>
            <a:ext cx="2930523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7" name="Picture Placeholder 2"/>
          <p:cNvSpPr txBox="1">
            <a:spLocks noGrp="1"/>
          </p:cNvSpPr>
          <p:nvPr>
            <p:ph type="pic" idx="39"/>
          </p:nvPr>
        </p:nvSpPr>
        <p:spPr>
          <a:xfrm>
            <a:off x="4568991" y="2256355"/>
            <a:ext cx="293052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8" name="Text Placeholder 3"/>
          <p:cNvSpPr txBox="1">
            <a:spLocks noGrp="1"/>
          </p:cNvSpPr>
          <p:nvPr>
            <p:ph type="body" idx="49" hasCustomPrompt="1"/>
          </p:nvPr>
        </p:nvSpPr>
        <p:spPr>
          <a:xfrm>
            <a:off x="4567647" y="4873761"/>
            <a:ext cx="2934410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9" name="Text Placeholder 4"/>
          <p:cNvSpPr txBox="1">
            <a:spLocks noGrp="1"/>
          </p:cNvSpPr>
          <p:nvPr>
            <p:ph type="body" idx="59" hasCustomPrompt="1"/>
          </p:nvPr>
        </p:nvSpPr>
        <p:spPr>
          <a:xfrm>
            <a:off x="7804321" y="4297506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10" name="Picture Placeholder 2"/>
          <p:cNvSpPr txBox="1">
            <a:spLocks noGrp="1"/>
          </p:cNvSpPr>
          <p:nvPr>
            <p:ph type="pic" idx="69"/>
          </p:nvPr>
        </p:nvSpPr>
        <p:spPr>
          <a:xfrm>
            <a:off x="7804321" y="2256355"/>
            <a:ext cx="293211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11" name="Text Placeholder 3"/>
          <p:cNvSpPr txBox="1">
            <a:spLocks noGrp="1"/>
          </p:cNvSpPr>
          <p:nvPr>
            <p:ph type="body" idx="79" hasCustomPrompt="1"/>
          </p:nvPr>
        </p:nvSpPr>
        <p:spPr>
          <a:xfrm>
            <a:off x="7804193" y="4873761"/>
            <a:ext cx="2936001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12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D81A04-CC8A-4646-B3AE-7F60E6B51640}" type="datetime1">
              <a:rPr lang="en-US"/>
            </a:fld>
            <a:endParaRPr lang="en-US" dirty="0"/>
          </a:p>
        </p:txBody>
      </p:sp>
      <p:sp>
        <p:nvSpPr>
          <p:cNvPr id="13" name="Footer Placeholder 3"/>
          <p:cNvSpPr txBox="1">
            <a:spLocks noGrp="1"/>
          </p:cNvSpPr>
          <p:nvPr>
            <p:ph type="ftr" sz="quarter" idx="8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14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D2129B-55B7-451B-812B-BC3CC5FD466A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122C2E-F5EC-481C-B100-D58672876DDD}" type="datetime1">
              <a:rPr lang="en-US"/>
            </a:fld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05D98E-B8F9-4F6E-AE17-6925527FD837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 hasCustomPrompt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3254EF-2DFF-4AE4-904D-D9D7C0A40F93}" type="datetime1">
              <a:rPr lang="en-US"/>
            </a:fld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C60B12-1AF7-4694-AC8D-97D5D21FE54B}" type="slidenum">
              <a:rPr/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10363196" cy="12191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 hasCustomPrompt="1"/>
          </p:nvPr>
        </p:nvSpPr>
        <p:spPr>
          <a:xfrm>
            <a:off x="914400" y="1641476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3 Marcador de contenido"/>
          <p:cNvSpPr txBox="1">
            <a:spLocks noGrp="1"/>
          </p:cNvSpPr>
          <p:nvPr>
            <p:ph idx="2" hasCustomPrompt="1"/>
          </p:nvPr>
        </p:nvSpPr>
        <p:spPr>
          <a:xfrm>
            <a:off x="6197602" y="1641476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4 Marcador de contenido"/>
          <p:cNvSpPr txBox="1">
            <a:spLocks noGrp="1"/>
          </p:cNvSpPr>
          <p:nvPr>
            <p:ph idx="3" hasCustomPrompt="1"/>
          </p:nvPr>
        </p:nvSpPr>
        <p:spPr>
          <a:xfrm>
            <a:off x="914400" y="3944941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6" name="5 Marcador de contenido"/>
          <p:cNvSpPr txBox="1">
            <a:spLocks noGrp="1"/>
          </p:cNvSpPr>
          <p:nvPr>
            <p:ph idx="4" hasCustomPrompt="1"/>
          </p:nvPr>
        </p:nvSpPr>
        <p:spPr>
          <a:xfrm>
            <a:off x="6197602" y="3944941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7" name="6 Marcador de fecha"/>
          <p:cNvSpPr txBox="1">
            <a:spLocks noGrp="1"/>
          </p:cNvSpPr>
          <p:nvPr>
            <p:ph type="dt" sz="half" idx="7"/>
          </p:nvPr>
        </p:nvSpPr>
        <p:spPr>
          <a:xfrm>
            <a:off x="914400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 dirty="0"/>
          </a:p>
        </p:txBody>
      </p:sp>
      <p:sp>
        <p:nvSpPr>
          <p:cNvPr id="8" name="7 Marcador de pie de página"/>
          <p:cNvSpPr txBox="1">
            <a:spLocks noGrp="1"/>
          </p:cNvSpPr>
          <p:nvPr>
            <p:ph type="ftr" sz="quarter" idx="9"/>
          </p:nvPr>
        </p:nvSpPr>
        <p:spPr>
          <a:xfrm>
            <a:off x="4165604" y="6248396"/>
            <a:ext cx="3860797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 dirty="0"/>
          </a:p>
        </p:txBody>
      </p:sp>
      <p:sp>
        <p:nvSpPr>
          <p:cNvPr id="9" name="8 Marcador de número de diapositiva"/>
          <p:cNvSpPr txBox="1">
            <a:spLocks noGrp="1"/>
          </p:cNvSpPr>
          <p:nvPr>
            <p:ph type="sldNum" sz="quarter" idx="8"/>
          </p:nvPr>
        </p:nvSpPr>
        <p:spPr>
          <a:xfrm>
            <a:off x="8737604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fld id="{CEE3F54B-E7EE-4C95-9403-569247D4F5A9}" type="slidenum">
              <a:rPr/>
            </a:fld>
            <a:endParaRPr lang="es-ES" dirty="0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10363196" cy="12191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 hasCustomPrompt="1"/>
          </p:nvPr>
        </p:nvSpPr>
        <p:spPr>
          <a:xfrm>
            <a:off x="914400" y="1641476"/>
            <a:ext cx="5080004" cy="44545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4" name="3 Marcador de contenido"/>
          <p:cNvSpPr txBox="1">
            <a:spLocks noGrp="1"/>
          </p:cNvSpPr>
          <p:nvPr>
            <p:ph idx="2" hasCustomPrompt="1"/>
          </p:nvPr>
        </p:nvSpPr>
        <p:spPr>
          <a:xfrm>
            <a:off x="6197602" y="1641476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5" name="4 Marcador de contenido"/>
          <p:cNvSpPr txBox="1">
            <a:spLocks noGrp="1"/>
          </p:cNvSpPr>
          <p:nvPr>
            <p:ph idx="3" hasCustomPrompt="1"/>
          </p:nvPr>
        </p:nvSpPr>
        <p:spPr>
          <a:xfrm>
            <a:off x="6197602" y="3944941"/>
            <a:ext cx="5080004" cy="215106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s-ES"/>
          </a:p>
        </p:txBody>
      </p:sp>
      <p:sp>
        <p:nvSpPr>
          <p:cNvPr id="6" name="5 Marcador de fecha"/>
          <p:cNvSpPr txBox="1">
            <a:spLocks noGrp="1"/>
          </p:cNvSpPr>
          <p:nvPr>
            <p:ph type="dt" sz="half" idx="7"/>
          </p:nvPr>
        </p:nvSpPr>
        <p:spPr>
          <a:xfrm>
            <a:off x="914400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 dirty="0"/>
          </a:p>
        </p:txBody>
      </p:sp>
      <p:sp>
        <p:nvSpPr>
          <p:cNvPr id="7" name="6 Marcador de pie de página"/>
          <p:cNvSpPr txBox="1">
            <a:spLocks noGrp="1"/>
          </p:cNvSpPr>
          <p:nvPr>
            <p:ph type="ftr" sz="quarter" idx="9"/>
          </p:nvPr>
        </p:nvSpPr>
        <p:spPr>
          <a:xfrm>
            <a:off x="4165604" y="6248396"/>
            <a:ext cx="3860797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endParaRPr lang="es-ES" dirty="0"/>
          </a:p>
        </p:txBody>
      </p:sp>
      <p:sp>
        <p:nvSpPr>
          <p:cNvPr id="8" name="7 Marcador de número de diapositiva"/>
          <p:cNvSpPr txBox="1">
            <a:spLocks noGrp="1"/>
          </p:cNvSpPr>
          <p:nvPr>
            <p:ph type="sldNum" sz="quarter" idx="8"/>
          </p:nvPr>
        </p:nvSpPr>
        <p:spPr>
          <a:xfrm>
            <a:off x="8737604" y="6248396"/>
            <a:ext cx="2540002" cy="457200"/>
          </a:xfrm>
        </p:spPr>
        <p:txBody>
          <a:bodyPr/>
          <a:lstStyle>
            <a:lvl1pPr>
              <a:defRPr lang="es-ES"/>
            </a:lvl1pPr>
          </a:lstStyle>
          <a:p>
            <a:pPr lvl="0"/>
            <a:fld id="{CF93ECA0-1C5C-44E9-BE2F-0B47B980C597}" type="slidenum">
              <a:rPr/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120002" y="1825627"/>
            <a:ext cx="102338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 panose="020B0503020204020204"/>
              </a:defRPr>
            </a:lvl1pPr>
          </a:lstStyle>
          <a:p>
            <a:pPr lvl="0"/>
            <a:fld id="{A8204537-02F6-44C3-A4FA-03958C0307F6}" type="datetime1">
              <a:rPr lang="en-US"/>
            </a:fld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 panose="020B0503020204020204"/>
              </a:defRPr>
            </a:lvl1pPr>
          </a:lstStyle>
          <a:p>
            <a:pPr lvl="0"/>
            <a:r>
              <a:rPr lang="en-US" dirty="0"/>
              <a:t>             </a:t>
            </a:r>
            <a:endParaRPr lang="en-US" dirty="0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 panose="020B0503020204020204"/>
              </a:defRPr>
            </a:lvl1pPr>
          </a:lstStyle>
          <a:p>
            <a:pPr lvl="0"/>
            <a:fld id="{7C5B4977-1FA6-475F-8D89-97C5722305F0}" type="slidenum">
              <a:rPr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defRPr lang="es-ES" sz="5400" b="0" i="0" u="none" strike="noStrike" kern="1200" cap="none" spc="0" baseline="0">
          <a:solidFill>
            <a:srgbClr val="000000"/>
          </a:solidFill>
          <a:uFillTx/>
          <a:latin typeface="Corbel" panose="020B0503020204020204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anose="020B0604020202020204" pitchFamily="34"/>
        <a:buChar char="•"/>
        <a:defRPr lang="es-ES" sz="2800" b="0" i="0" u="none" strike="noStrike" kern="1200" cap="none" spc="0" baseline="0">
          <a:solidFill>
            <a:srgbClr val="000000"/>
          </a:solidFill>
          <a:uFillTx/>
          <a:latin typeface="Corbel" panose="020B0503020204020204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anose="020B0604020202020204" pitchFamily="34"/>
        <a:buChar char="•"/>
        <a:defRPr lang="es-ES" sz="2400" b="0" i="0" u="none" strike="noStrike" kern="1200" cap="none" spc="0" baseline="0">
          <a:solidFill>
            <a:srgbClr val="000000"/>
          </a:solidFill>
          <a:uFillTx/>
          <a:latin typeface="Corbel" panose="020B0503020204020204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anose="020B0604020202020204" pitchFamily="34"/>
        <a:buChar char="•"/>
        <a:defRPr lang="es-ES" sz="2000" b="0" i="0" u="none" strike="noStrike" kern="1200" cap="none" spc="0" baseline="0">
          <a:solidFill>
            <a:srgbClr val="000000"/>
          </a:solidFill>
          <a:uFillTx/>
          <a:latin typeface="Corbel" panose="020B0503020204020204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anose="020B0604020202020204" pitchFamily="34"/>
        <a:buChar char="•"/>
        <a:defRPr lang="es-ES" sz="1800" b="0" i="0" u="none" strike="noStrike" kern="1200" cap="none" spc="0" baseline="0">
          <a:solidFill>
            <a:srgbClr val="000000"/>
          </a:solidFill>
          <a:uFillTx/>
          <a:latin typeface="Corbel" panose="020B0503020204020204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anose="020B0604020202020204" pitchFamily="34"/>
        <a:buChar char="•"/>
        <a:defRPr lang="es-ES" sz="1800" b="0" i="0" u="none" strike="noStrike" kern="1200" cap="none" spc="0" baseline="0">
          <a:solidFill>
            <a:srgbClr val="000000"/>
          </a:solidFill>
          <a:uFillTx/>
          <a:latin typeface="Corbel" panose="020B050302020402020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978150" y="360680"/>
            <a:ext cx="6647815" cy="5194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noAutofit/>
          </a:bodyPr>
          <a:lstStyle/>
          <a:p>
            <a:r>
              <a:rPr lang="es-ES" sz="3200" dirty="0"/>
              <a:t>STC  HISTORIA y DIAGNÓSTICO CLINICO</a:t>
            </a:r>
            <a:endParaRPr lang="es-ES" sz="3200" dirty="0"/>
          </a:p>
          <a:p>
            <a:r>
              <a:rPr lang="es-ES" dirty="0"/>
              <a:t>          </a:t>
            </a:r>
            <a:endParaRPr lang="es-ES" dirty="0"/>
          </a:p>
        </p:txBody>
      </p:sp>
      <p:pic>
        <p:nvPicPr>
          <p:cNvPr id="1362022424" name="Imagen 1" descr="Icono&#10;&#10;Descripción generada automáticamente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750" y="2182495"/>
            <a:ext cx="2352040" cy="33477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5" name="Cuadro de texto 4"/>
          <p:cNvSpPr txBox="1"/>
          <p:nvPr/>
        </p:nvSpPr>
        <p:spPr>
          <a:xfrm>
            <a:off x="4178935" y="1089025"/>
            <a:ext cx="3810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highlight>
                  <a:srgbClr val="FFFF00"/>
                </a:highlight>
                <a:sym typeface="+mn-ea"/>
              </a:rPr>
              <a:t>Dr. Angel  Quirós  Infiesta</a:t>
            </a:r>
            <a:endParaRPr lang="es-ES" altLang="en-US" sz="2400" dirty="0">
              <a:highlight>
                <a:srgbClr val="FFFF00"/>
              </a:highlight>
              <a:sym typeface="+mn-ea"/>
            </a:endParaRPr>
          </a:p>
        </p:txBody>
      </p:sp>
      <p:sp>
        <p:nvSpPr>
          <p:cNvPr id="7" name="Cuadro de texto 6"/>
          <p:cNvSpPr txBox="1"/>
          <p:nvPr/>
        </p:nvSpPr>
        <p:spPr>
          <a:xfrm>
            <a:off x="519430" y="5634355"/>
            <a:ext cx="2901315" cy="64516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s-ES" altLang="en-US">
                <a:sym typeface="+mn-ea"/>
              </a:rPr>
              <a:t>        V JORNADA GEPES          </a:t>
            </a:r>
            <a:endParaRPr lang="es-ES" altLang="en-US"/>
          </a:p>
          <a:p>
            <a:r>
              <a:rPr lang="es-ES" altLang="en-US">
                <a:sym typeface="+mn-ea"/>
              </a:rPr>
              <a:t>    11-12 ABRIL, VIGO 2025</a:t>
            </a:r>
            <a:endParaRPr lang="es-ES" altLang="en-US">
              <a:sym typeface="+mn-ea"/>
            </a:endParaRPr>
          </a:p>
        </p:txBody>
      </p:sp>
      <p:pic>
        <p:nvPicPr>
          <p:cNvPr id="4" name="Imagen 3"/>
          <p:cNvPicPr/>
          <p:nvPr/>
        </p:nvPicPr>
        <p:blipFill>
          <a:blip r:embed="rId2"/>
          <a:stretch>
            <a:fillRect/>
          </a:stretch>
        </p:blipFill>
        <p:spPr>
          <a:xfrm>
            <a:off x="4154170" y="2068195"/>
            <a:ext cx="3101340" cy="3934460"/>
          </a:xfrm>
          <a:prstGeom prst="rect">
            <a:avLst/>
          </a:prstGeom>
        </p:spPr>
      </p:pic>
      <p:sp>
        <p:nvSpPr>
          <p:cNvPr id="6" name="Cuadro de texto 5"/>
          <p:cNvSpPr txBox="1"/>
          <p:nvPr/>
        </p:nvSpPr>
        <p:spPr>
          <a:xfrm>
            <a:off x="4210050" y="6002655"/>
            <a:ext cx="2901315" cy="3683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p>
            <a:r>
              <a:rPr lang="es-ES" altLang="en-US">
                <a:sym typeface="+mn-ea"/>
              </a:rPr>
              <a:t>       LEONARDO da VINCI </a:t>
            </a:r>
            <a:endParaRPr lang="es-ES" altLang="en-US">
              <a:sym typeface="+mn-ea"/>
            </a:endParaRPr>
          </a:p>
        </p:txBody>
      </p:sp>
      <p:pic>
        <p:nvPicPr>
          <p:cNvPr id="8" name="Imagen 7"/>
          <p:cNvPicPr/>
          <p:nvPr/>
        </p:nvPicPr>
        <p:blipFill>
          <a:blip r:embed="rId3"/>
          <a:stretch>
            <a:fillRect/>
          </a:stretch>
        </p:blipFill>
        <p:spPr>
          <a:xfrm>
            <a:off x="7988618" y="2182178"/>
            <a:ext cx="2486025" cy="33813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Carta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45" y="1347105"/>
            <a:ext cx="4104787" cy="4213763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pic>
        <p:nvPicPr>
          <p:cNvPr id="5" name="Imagen 4" descr="Un hombre sentado en una silla&#10;&#10;Descripción generada automáticamente con confianza m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60" y="1347105"/>
            <a:ext cx="2586117" cy="3302869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014573" y="228122"/>
            <a:ext cx="7539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  <a:r>
              <a:rPr kumimoji="0" lang="es-E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STC : cuadro clínico fue descrito a mediados del siglo    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XIX, pero se tardó casi un siglo más en conocer su causa. 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264682" y="5648755"/>
            <a:ext cx="425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6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´</a:t>
            </a:r>
            <a:r>
              <a:rPr kumimoji="0" lang="es-ES" sz="20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Tratado sobre las enfermedades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0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nerviosas del hombre´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93921" y="4821953"/>
            <a:ext cx="22874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Moritz H. ROMBERG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´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Lerbuch der</a:t>
            </a:r>
            <a:endParaRPr kumimoji="0" lang="es-ES" sz="18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Nervenkrankhelten</a:t>
            </a:r>
            <a:endParaRPr kumimoji="0" lang="es-ES" sz="18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des Menschen´</a:t>
            </a:r>
            <a:endParaRPr kumimoji="0" lang="es-ES" sz="18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Berlin. 1840-1846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3 volúmenes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n 11" descr="Texto&#10;&#10;Descripción generada automáticament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272" y="1347105"/>
            <a:ext cx="4905375" cy="3829050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2" name="CuadroTexto 1"/>
          <p:cNvSpPr txBox="1"/>
          <p:nvPr/>
        </p:nvSpPr>
        <p:spPr>
          <a:xfrm>
            <a:off x="7726069" y="5210545"/>
            <a:ext cx="4250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0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Descripción del cuadro clínico</a:t>
            </a:r>
            <a:endParaRPr kumimoji="0" lang="es-ES" sz="2800" b="0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875"/>
            <a:ext cx="12228294" cy="5200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Escala de tiempo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" y="178210"/>
            <a:ext cx="10925175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62" y="909637"/>
            <a:ext cx="9210675" cy="49053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Sitio web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34"/>
            <a:ext cx="12192000" cy="66907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foto, gris, diferente, gato&#10;&#10;El contenido generado por IA puede ser incorrecto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052" y="241443"/>
            <a:ext cx="7553325" cy="2971800"/>
          </a:xfrm>
          <a:prstGeom prst="rect">
            <a:avLst/>
          </a:prstGeom>
        </p:spPr>
      </p:pic>
      <p:pic>
        <p:nvPicPr>
          <p:cNvPr id="5" name="Imagen 4" descr="Imagen en blanco y negro de una persona&#10;&#10;El contenido generado por IA puede ser incorrecto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618" y="3649887"/>
            <a:ext cx="2778357" cy="274832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" name="Imagen 6" descr="Un hombre sentado con un traje de color negro&#10;&#10;El contenido generado por IA puede ser incorrecto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13" y="241443"/>
            <a:ext cx="2357568" cy="2971800"/>
          </a:xfrm>
          <a:prstGeom prst="rect">
            <a:avLst/>
          </a:prstGeom>
        </p:spPr>
      </p:pic>
      <p:pic>
        <p:nvPicPr>
          <p:cNvPr id="2" name="Imagen 1" descr="Un pez con la boca abierta&#10;&#10;El contenido generado por IA puede ser incorrecto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855" y="3644758"/>
            <a:ext cx="4357912" cy="26489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Diagrama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38" y="85724"/>
            <a:ext cx="9978524" cy="551077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42198" y="5686246"/>
            <a:ext cx="11978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CARTER dividió los ´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Síndromes de irritación de los NP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´ en leves, severos y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neurálgicos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(con un dolor intenso). Aunque a las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alteraciones de la sensibilidad cutánea en el área del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NM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las llamó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´causalgias del NM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´, coinciden con un típico cuadro de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STC.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7" b="2439"/>
          <a:stretch>
            <a:fillRect/>
          </a:stretch>
        </p:blipFill>
        <p:spPr>
          <a:xfrm>
            <a:off x="252297" y="136075"/>
            <a:ext cx="11711104" cy="655788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99213" y="6324627"/>
            <a:ext cx="748419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Jules TINEL: ´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Algies Sympathiques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´, La PRESSE MEDICALE, 1921, 27, 263-5.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" y="109537"/>
            <a:ext cx="11420475" cy="6638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Foto montaje de la cara de un hombre con traje y corbata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81" y="4314527"/>
            <a:ext cx="1447800" cy="245745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201986" y="4709338"/>
            <a:ext cx="68753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marzo- 1947,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BRAIN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WILKINSON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(neurólogos) y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BRIGHT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(cirujano) publicaron el artículo ´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Spontaneous compression of both median nerves in the carpal tunnel (six cases treated surgically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)´ describiendo el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STC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bilateral de 6 pacientes, a los que hicieron una apertura del túnel carpiano.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 descr="Un dibujo de una persona&#10;&#10;Descripción generada automáticamente con confianza m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26" y="4019252"/>
            <a:ext cx="2867025" cy="2752725"/>
          </a:xfrm>
          <a:prstGeom prst="rect">
            <a:avLst/>
          </a:prstGeom>
        </p:spPr>
      </p:pic>
      <p:pic>
        <p:nvPicPr>
          <p:cNvPr id="5" name="Imagen 4" descr="Un hombre con un traje de color gris&#10;&#10;Descripción generada automáticamente con confianza m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8" y="297217"/>
            <a:ext cx="1304925" cy="192950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6" name="CuadroTexto 5"/>
          <p:cNvSpPr txBox="1"/>
          <p:nvPr/>
        </p:nvSpPr>
        <p:spPr>
          <a:xfrm>
            <a:off x="2106735" y="678181"/>
            <a:ext cx="987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Francis WALSHE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(1945), atribuyó inicialmente estos cuadros clínicos a la compresión del plexo braquial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 la 1ª costilla ( “ On ´acroparesthesia´ and so called  ´neuritis´ of the hand  and arms in women.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Their probable relation to brachial plexus pressure  by normal first ribs” Br Med J, 1945, 2, 596-8 ) 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1970 aceptó  que se debían a la compresión del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NM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, y admitió que la 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ATC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era eficaz   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 descr="Foto montaje de la cara de un hombre sonriendo&#10;&#10;Descripción generada automáticament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8" y="2432477"/>
            <a:ext cx="1304925" cy="1847850"/>
          </a:xfrm>
          <a:prstGeom prst="rect">
            <a:avLst/>
          </a:prstGeom>
        </p:spPr>
      </p:pic>
      <p:pic>
        <p:nvPicPr>
          <p:cNvPr id="10" name="Imagen 9" descr="Texto&#10;&#10;Descripción generada automáticament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986" y="2647354"/>
            <a:ext cx="8420100" cy="12668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nterfaz de usuario gráfica, Sitio web&#10;&#10;Descripción generada automáticament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457200"/>
            <a:ext cx="9915525" cy="55977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Imagen 1"/>
          <p:cNvPicPr/>
          <p:nvPr/>
        </p:nvPicPr>
        <p:blipFill>
          <a:blip r:embed="rId1"/>
          <a:srcRect l="4177"/>
          <a:stretch>
            <a:fillRect/>
          </a:stretch>
        </p:blipFill>
        <p:spPr>
          <a:xfrm>
            <a:off x="664845" y="984885"/>
            <a:ext cx="2126615" cy="2952750"/>
          </a:xfrm>
          <a:prstGeom prst="rect">
            <a:avLst/>
          </a:prstGeom>
        </p:spPr>
      </p:pic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343535" y="641350"/>
            <a:ext cx="11635740" cy="340360"/>
          </a:xfrm>
          <a:prstGeom prst="rect">
            <a:avLst/>
          </a:prstGeom>
        </p:spPr>
      </p:pic>
      <p:pic>
        <p:nvPicPr>
          <p:cNvPr id="4" name="Imagen 3"/>
          <p:cNvPicPr/>
          <p:nvPr/>
        </p:nvPicPr>
        <p:blipFill>
          <a:blip r:embed="rId3"/>
          <a:stretch>
            <a:fillRect/>
          </a:stretch>
        </p:blipFill>
        <p:spPr>
          <a:xfrm>
            <a:off x="3822700" y="1235075"/>
            <a:ext cx="6552565" cy="2310130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4"/>
          <a:stretch>
            <a:fillRect/>
          </a:stretch>
        </p:blipFill>
        <p:spPr>
          <a:xfrm>
            <a:off x="274320" y="4192270"/>
            <a:ext cx="2783840" cy="2399665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5"/>
          <a:stretch>
            <a:fillRect/>
          </a:stretch>
        </p:blipFill>
        <p:spPr>
          <a:xfrm>
            <a:off x="5459095" y="3722370"/>
            <a:ext cx="3864610" cy="299021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 descr="Imagen que contiene texto, periódico, botella, tabla&#10;&#10;Descripción generada automáticamente"/>
          <p:cNvPicPr>
            <a:picLocks noChangeAspect="1"/>
          </p:cNvPicPr>
          <p:nvPr/>
        </p:nvPicPr>
        <p:blipFill rotWithShape="1">
          <a:blip r:embed="rId1"/>
          <a:srcRect l="2629"/>
          <a:stretch>
            <a:fillRect/>
          </a:stretch>
        </p:blipFill>
        <p:spPr>
          <a:xfrm>
            <a:off x="304553" y="261137"/>
            <a:ext cx="6948801" cy="4220672"/>
          </a:xfrm>
          <a:prstGeom prst="rect">
            <a:avLst/>
          </a:prstGeom>
          <a:noFill/>
          <a:ln w="19046" cap="flat">
            <a:solidFill>
              <a:srgbClr val="FF0000"/>
            </a:solidFill>
            <a:prstDash val="solid"/>
            <a:miter/>
          </a:ln>
        </p:spPr>
      </p:pic>
      <p:sp>
        <p:nvSpPr>
          <p:cNvPr id="3" name="CuadroTexto 6"/>
          <p:cNvSpPr txBox="1"/>
          <p:nvPr/>
        </p:nvSpPr>
        <p:spPr>
          <a:xfrm>
            <a:off x="7380170" y="2822624"/>
            <a:ext cx="4386441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Paciente 56 años, con STC (MD,) . Tras la IQ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adoptó esta postura. Supuso su IPT. A los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 años, seguía igual .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 psiquiatra lo calificó  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como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´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síndrome de conversión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´,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refractario a  medicamentos, 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ehabilitación y acupuntura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5" descr="Imagen que contiene animal, puesto, blanco, pez&#10;&#10;Descripción generada automáticamente"/>
          <p:cNvPicPr>
            <a:picLocks noChangeAspect="1"/>
          </p:cNvPicPr>
          <p:nvPr/>
        </p:nvPicPr>
        <p:blipFill>
          <a:blip r:embed="rId2"/>
          <a:srcRect b="16589"/>
          <a:stretch>
            <a:fillRect/>
          </a:stretch>
        </p:blipFill>
        <p:spPr>
          <a:xfrm>
            <a:off x="7547174" y="261137"/>
            <a:ext cx="3760279" cy="2313503"/>
          </a:xfrm>
          <a:prstGeom prst="rect">
            <a:avLst/>
          </a:prstGeom>
          <a:noFill/>
          <a:ln w="19046" cap="flat">
            <a:solidFill>
              <a:srgbClr val="ED7D31"/>
            </a:solidFill>
            <a:prstDash val="solid"/>
            <a:miter/>
          </a:ln>
        </p:spPr>
      </p:pic>
      <p:sp>
        <p:nvSpPr>
          <p:cNvPr id="5" name="Cuadro de texto 4"/>
          <p:cNvSpPr txBox="1"/>
          <p:nvPr/>
        </p:nvSpPr>
        <p:spPr>
          <a:xfrm>
            <a:off x="3048000" y="324485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es-ES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e</a:t>
            </a:r>
            <a:endParaRPr lang="en-US" altLang="es-ES" dirty="0">
              <a:solidFill>
                <a:srgbClr val="000000"/>
              </a:solidFill>
              <a:latin typeface="Calibri" panose="020F0502020204030204"/>
              <a:ea typeface="Calibri" panose="020F0502020204030204"/>
              <a:sym typeface="+mn-ea"/>
            </a:endParaRPr>
          </a:p>
        </p:txBody>
      </p:sp>
      <p:pic>
        <p:nvPicPr>
          <p:cNvPr id="6" name="Imagen 5"/>
          <p:cNvPicPr/>
          <p:nvPr/>
        </p:nvPicPr>
        <p:blipFill>
          <a:blip r:embed="rId3"/>
          <a:stretch>
            <a:fillRect/>
          </a:stretch>
        </p:blipFill>
        <p:spPr>
          <a:xfrm>
            <a:off x="184150" y="4714558"/>
            <a:ext cx="11468100" cy="15335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a caricatura de una persona&#10;&#10;Descripción generada automáticamente con confianza media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2" y="1193810"/>
            <a:ext cx="4363489" cy="4509344"/>
          </a:xfrm>
          <a:prstGeom prst="rect">
            <a:avLst/>
          </a:prstGeom>
        </p:spPr>
      </p:pic>
      <p:pic>
        <p:nvPicPr>
          <p:cNvPr id="3" name="Imagen 2" descr="Imagen que contiene Sitio web&#10;&#10;Descripción generada automáticament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275" y="1193810"/>
            <a:ext cx="3311074" cy="440024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4" name="Imagen 3" descr="Flecha&#10;&#10;Descripción generada automáticamente con confianza baj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89" y="1193810"/>
            <a:ext cx="3361722" cy="45093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1"/>
          <p:cNvSpPr txBox="1"/>
          <p:nvPr/>
        </p:nvSpPr>
        <p:spPr>
          <a:xfrm>
            <a:off x="3248660" y="2967990"/>
            <a:ext cx="51308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s-ES" altLang="en-US" sz="6000">
                <a:highlight>
                  <a:srgbClr val="FFFF00"/>
                </a:highlight>
              </a:rPr>
              <a:t>Muchas Gracias</a:t>
            </a:r>
            <a:endParaRPr lang="es-ES" altLang="en-US" sz="600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fundid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1756</Words>
  <Application>WPS Presentation</Application>
  <PresentationFormat>Panorámica</PresentationFormat>
  <Paragraphs>47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SimSun</vt:lpstr>
      <vt:lpstr>Wingdings</vt:lpstr>
      <vt:lpstr>Corbel</vt:lpstr>
      <vt:lpstr>Arial</vt:lpstr>
      <vt:lpstr>Calibri</vt:lpstr>
      <vt:lpstr>Aptos</vt:lpstr>
      <vt:lpstr>Microsoft YaHei</vt:lpstr>
      <vt:lpstr>Arial Unicode MS</vt:lpstr>
      <vt:lpstr>Segoe UI</vt:lpstr>
      <vt:lpstr>Calibri</vt:lpstr>
      <vt:lpstr>Profundidad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Carlos irisarri</dc:creator>
  <cp:lastModifiedBy>Angel QUIROS INFIESTA</cp:lastModifiedBy>
  <cp:revision>4</cp:revision>
  <dcterms:created xsi:type="dcterms:W3CDTF">2025-02-08T19:06:00Z</dcterms:created>
  <dcterms:modified xsi:type="dcterms:W3CDTF">2025-04-08T18:04:04Z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A403EA0B646A42ECB9DA1D0D58EBC0B6_12</vt:lpwstr>
  </property>
  <property fmtid="{D5CDD505-2E9C-101B-9397-08002B2CF9AE}" pid="3" name="KSOProductBuildVer">
    <vt:lpwstr>3082-12.2.0.20782</vt:lpwstr>
  </property>
</Properties>
</file>