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5" r:id="rId2"/>
  </p:sldMasterIdLst>
  <p:sldIdLst>
    <p:sldId id="259" r:id="rId3"/>
    <p:sldId id="262" r:id="rId4"/>
    <p:sldId id="265" r:id="rId5"/>
    <p:sldId id="268" r:id="rId6"/>
  </p:sldIdLst>
  <p:sldSz cx="10799763" cy="77724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heme" Target="theme/theme1.xml" /><Relationship Id="rId11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tags" Target="tags/tag1.xml" /><Relationship Id="rId8" Type="http://schemas.openxmlformats.org/officeDocument/2006/relationships/presProps" Target="presProps.xml" /><Relationship Id="rId9" Type="http://schemas.openxmlformats.org/officeDocument/2006/relationships/viewProps" Target="view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18D3D2-BCED-4210-BFFD-8DF32ABF2D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46AFBA1-8E21-4FA8-AF82-DBE27D786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5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1pPr>
            <a:lvl2pPr marL="51816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32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64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80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96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12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2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3D541D-4C93-4423-B82A-BA5B50ED6D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48D9C31-7679-40A7-9B5E-2D5CF96352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7F75DD-A8F2-4A23-89AC-AB697DA14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11BBB8E-E57A-4C91-A40C-6D4B4EA159A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CB17BC-C4BD-465F-9AE2-9073E9E24E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E300DE-4ACD-4B3C-8BCE-48416A5589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627"/>
            </a:lvl1pPr>
            <a:lvl2pPr marL="518160" indent="0">
              <a:buNone/>
              <a:defRPr sz="3173"/>
            </a:lvl2pPr>
            <a:lvl3pPr marL="1036320" indent="0">
              <a:buNone/>
              <a:defRPr sz="2720"/>
            </a:lvl3pPr>
            <a:lvl4pPr marL="1554480" indent="0">
              <a:buNone/>
              <a:defRPr sz="2267"/>
            </a:lvl4pPr>
            <a:lvl5pPr marL="2072640" indent="0">
              <a:buNone/>
              <a:defRPr sz="2267"/>
            </a:lvl5pPr>
            <a:lvl6pPr marL="2590800" indent="0">
              <a:buNone/>
              <a:defRPr sz="2267"/>
            </a:lvl6pPr>
            <a:lvl7pPr marL="3108960" indent="0">
              <a:buNone/>
              <a:defRPr sz="2267"/>
            </a:lvl7pPr>
            <a:lvl8pPr marL="3627120" indent="0">
              <a:buNone/>
              <a:defRPr sz="2267"/>
            </a:lvl8pPr>
            <a:lvl9pPr marL="4145280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CEEB2DD-334D-438B-9AB5-8DB41B433BB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7B1B23-1564-452C-966A-387C8C84002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A89EBB-D5D4-4788-8670-5B779D11B71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1246E-6EFC-4011-F983-2BFBD44E3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375" y="1271588"/>
            <a:ext cx="8101013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593C35-736E-3F88-28C9-F08F03E71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375" y="4083050"/>
            <a:ext cx="8101013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B48F80-69B5-C976-DF1E-2AE30743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878649-FA02-F683-6A1D-63E4A1A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895F-6A16-7534-F676-71A48F37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622238303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33CA-4BB6-F28F-B0A8-41EB4260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14AD6C-C6DC-5C35-72F5-D3FEFE58E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B2F259-B888-CB8A-659A-9717D6C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951EDD-71B1-46C8-8A39-90AB9354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F25AD-0FD5-C253-01EB-1D81CFEC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52184975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A2F6F-165A-5881-B37D-007B8AC2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938338"/>
            <a:ext cx="9315450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D5ECA-7AC3-4823-65A4-78EEB797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5200650"/>
            <a:ext cx="9315450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D3CB9E-FB20-3CC2-942F-C8AC5C4F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A3187-9E9A-E1D1-77BA-DB1FA981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F4812A-69DA-EB6A-F432-A3839A7C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30575443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93BA7-50ED-9B64-69B1-0AF57238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2FD1C-019A-389A-934F-161988996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950" y="2068513"/>
            <a:ext cx="4579938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C6F6C-7D8D-1451-FEEA-30BAE749E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5288" y="2068513"/>
            <a:ext cx="4581525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61A7C-1B7F-3B61-6053-AEC153C31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3C2E46-9853-2FBB-19DF-9643D5B8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CADF8E-539B-F06A-0055-88706272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08570314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F85A8-74DB-3DDE-D64D-CF54258F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414338"/>
            <a:ext cx="9313862" cy="15017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DEFA56-D2F9-5775-EB60-45F56FC2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538" y="1905000"/>
            <a:ext cx="4568825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19C4F7-67AC-FB18-508C-F72858848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38" y="2838450"/>
            <a:ext cx="4568825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A546CF-BA4A-4F37-C47B-93FADB25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50" y="1905000"/>
            <a:ext cx="4591050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8617BD-06FD-DF99-F274-A632E91A5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50" y="2838450"/>
            <a:ext cx="4591050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C7CD70-F2C0-2DA2-F259-D6AC5A94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909C8A-3C97-196B-8B3F-2EFEECE2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3397BD-96FD-8B84-F77C-9BC99DEB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3119592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64D60-A3AF-4DC7-D518-8CF2B4AD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DE6D10-5007-E8BA-12E1-29E3EA9F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17BA5-0EC4-C44D-EBAA-E5D24A53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98A0DB-05E8-B0A2-E841-0BD5CAA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25076682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40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255162-565E-5C59-6EA1-1402DD87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573FE-75D4-886A-7771-7E9A60D5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743152-5147-A244-8738-C6340458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90984608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0C356-E81D-7A12-DB79-935DA266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5054CE-D082-BBA9-2AAB-38C766DD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7261A-2623-D718-794C-E3FF0A18B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B6CC3F-E987-C9F6-1208-37B87A07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76DB-4995-147B-1F3A-DC9533A3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E20026-A5F7-E411-35BF-51C597EF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14784102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EF512-A0B9-AB68-4B60-891CA20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10AC4E-9C6F-E6DA-6F95-472C9A025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5E3C16-D208-E534-DD46-720BE95C0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A65052-1173-3D42-9698-FBB1C02E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818EC6-45E9-2026-94E5-F720BB82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95096-DD76-3253-6F9F-E39551C4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80408120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9BBFA-3DEF-5B6E-ED96-E607D3F6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AC456A-B298-4236-22AC-E7775EF4B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7CC6D7-1277-3B88-F07A-A856023C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0B9176-F858-0AF5-3DD3-CCEE12B1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C71EDF-4CB1-43F9-EE49-450EF1BE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4079794481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88408A-1D6F-A16F-0D74-279E04B6A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9538" y="414338"/>
            <a:ext cx="2327275" cy="65865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549CF6-373B-4C54-2432-C9AFEF6E3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950" y="414338"/>
            <a:ext cx="6834188" cy="65865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6758F-D7B9-FBED-2E56-19C78F9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73B1B-F3B8-1943-8ABC-FEE8AB8F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E1EC9-F55C-3FD0-DA95-EC93DA22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63453737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539988" y="311256"/>
            <a:ext cx="9719787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539988" y="1813560"/>
            <a:ext cx="9719787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539988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689919" y="7203863"/>
            <a:ext cx="341992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7739831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036320" rtl="0" eaLnBrk="1" latinLnBrk="0" hangingPunct="1"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8620" indent="-388620" algn="l" defTabSz="1036320" rtl="0" eaLnBrk="1" latinLnBrk="0" hangingPunct="1">
        <a:spcBef>
          <a:spcPct val="20000"/>
        </a:spcBef>
        <a:buFont typeface="Arial" pitchFamily="34" charset="0"/>
        <a:buChar char="•"/>
        <a:defRPr sz="3627" kern="1200">
          <a:solidFill>
            <a:schemeClr val="tx1"/>
          </a:solidFill>
          <a:latin typeface="+mn-lt"/>
          <a:ea typeface="+mn-ea"/>
          <a:cs typeface="+mn-cs"/>
        </a:defRPr>
      </a:lvl1pPr>
      <a:lvl2pPr marL="842010" indent="-323850" algn="l" defTabSz="1036320" rtl="0" eaLnBrk="1" latinLnBrk="0" hangingPunct="1">
        <a:spcBef>
          <a:spcPct val="20000"/>
        </a:spcBef>
        <a:buFont typeface="Arial" pitchFamily="34" charset="0"/>
        <a:buChar char="–"/>
        <a:defRPr sz="3173" kern="1200">
          <a:solidFill>
            <a:schemeClr val="tx1"/>
          </a:solidFill>
          <a:latin typeface="+mn-lt"/>
          <a:ea typeface="+mn-ea"/>
          <a:cs typeface="+mn-cs"/>
        </a:defRPr>
      </a:lvl2pPr>
      <a:lvl3pPr marL="12954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3pPr>
      <a:lvl4pPr marL="1813560" indent="-259080" algn="l" defTabSz="1036320" rtl="0" eaLnBrk="1" latinLnBrk="0" hangingPunct="1">
        <a:spcBef>
          <a:spcPct val="20000"/>
        </a:spcBef>
        <a:buFont typeface="Arial" pitchFamily="34" charset="0"/>
        <a:buChar char="–"/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indent="-259080" algn="l" defTabSz="1036320" rtl="0" eaLnBrk="1" latinLnBrk="0" hangingPunct="1">
        <a:spcBef>
          <a:spcPct val="20000"/>
        </a:spcBef>
        <a:buFont typeface="Arial" pitchFamily="34" charset="0"/>
        <a:buChar char="»"/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84988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6804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862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0436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3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64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80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9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1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2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BD5F93-E778-330A-A8D7-9996A427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14338"/>
            <a:ext cx="9313863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DE6E9-72AF-0ED0-0D95-C92368DE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950" y="2068513"/>
            <a:ext cx="9313863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CEA5B7-4656-4D44-3379-F6C20CD59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50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37B222-B446-66F8-A85F-D7E028E5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6638" y="7204075"/>
            <a:ext cx="36464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C593A4-5AE0-B0CB-8F2D-F7742203A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938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288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3.png" /><Relationship Id="rId5" Type="http://schemas.openxmlformats.org/officeDocument/2006/relationships/video" Target="../media/media1.mp4" /><Relationship Id="rId6" Type="http://schemas.microsoft.com/office/2007/relationships/media" Target="../media/media1.mp4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4.png" /><Relationship Id="rId5" Type="http://schemas.openxmlformats.org/officeDocument/2006/relationships/video" Target="../media/media2.mp4" /><Relationship Id="rId6" Type="http://schemas.microsoft.com/office/2007/relationships/media" Target="../media/media2.mp4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95DE627-E13C-14EE-5D47-700049190A9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B70EB8B-2CDB-25F9-62C9-9154D6F26F0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7555A3A8-73BF-2E66-7E18-82EEDCD573DC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873FDF2-421F-DC2E-5179-AB6E0C39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3BBD9EB-F741-FAC5-3CF8-46CB56CD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TRATAMIENTO QUIRÚRGICO</a:t>
            </a:r>
          </a:p>
        </p:txBody>
      </p:sp>
      <p:pic>
        <p:nvPicPr>
          <p:cNvPr id="9" name="VID-20250210-WA0008">
            <a:hlinkClick action="ppaction://media"/>
            <a:extLst>
              <a:ext uri="{FF2B5EF4-FFF2-40B4-BE49-F238E27FC236}">
                <a16:creationId xmlns:a16="http://schemas.microsoft.com/office/drawing/2014/main" id="{EE7465FE-E457-D214-72C0-219ED2E5CAC4}"/>
              </a:ext>
            </a:extLst>
          </p:cNvPr>
          <p:cNvPicPr>
            <a:picLocks noGrp="1" noChangeAspect="1"/>
          </p:cNvPicPr>
          <p:nvPr>
            <p:ph idx="1"/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5180" y="2332653"/>
            <a:ext cx="9991318" cy="4620155"/>
          </a:xfrm>
          <a:prstGeom prst="rect">
            <a:avLst/>
          </a:prstGeom>
        </p:spPr>
      </p:pic>
    </p:spTree>
    <p:extLst>
      <p:ext uri="{BB962C8B-B14F-4D97-AF65-F5344CB8AC3E}">
        <p14:creationId val="2301138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95DE627-E13C-14EE-5D47-700049190A9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B70EB8B-2CDB-25F9-62C9-9154D6F26F0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7555A3A8-73BF-2E66-7E18-82EEDCD573DC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873FDF2-421F-DC2E-5179-AB6E0C39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3BBD9EB-F741-FAC5-3CF8-46CB56CD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TRATAMIENTO QUIRÚRGICO</a:t>
            </a:r>
          </a:p>
        </p:txBody>
      </p:sp>
      <p:pic>
        <p:nvPicPr>
          <p:cNvPr id="9" name="VID-20250210-WA0009">
            <a:hlinkClick action="ppaction://media"/>
            <a:extLst>
              <a:ext uri="{FF2B5EF4-FFF2-40B4-BE49-F238E27FC236}">
                <a16:creationId xmlns:a16="http://schemas.microsoft.com/office/drawing/2014/main" id="{4DF6D0F0-021D-B378-0D33-1CC3BB66D813}"/>
              </a:ext>
            </a:extLst>
          </p:cNvPr>
          <p:cNvPicPr>
            <a:picLocks noGrp="1" noChangeAspect="1"/>
          </p:cNvPicPr>
          <p:nvPr>
            <p:ph idx="1"/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418" y="2330451"/>
            <a:ext cx="9996080" cy="4622357"/>
          </a:xfrm>
          <a:prstGeom prst="rect">
            <a:avLst/>
          </a:prstGeom>
        </p:spPr>
      </p:pic>
    </p:spTree>
    <p:extLst>
      <p:ext uri="{BB962C8B-B14F-4D97-AF65-F5344CB8AC3E}">
        <p14:creationId val="2182923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B69D7844-5E5B-C04D-F473-47EE9B7BFB75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D43655A5-1C0F-03D7-F7EF-986D1E0223BF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C58087EF-D6CD-2B2D-3634-AC30ED08C413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773541AC-3111-B914-B241-B3988868E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68C3D10C-91DE-C222-F37E-3771E19FC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CONCLUSIONES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8BBC2FD-4058-A3EA-645B-7178AF0A0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67" y="2068513"/>
            <a:ext cx="9313863" cy="4932362"/>
          </a:xfrm>
        </p:spPr>
        <p:txBody>
          <a:bodyPr/>
          <a:lstStyle/>
          <a:p>
            <a:r>
              <a:rPr lang="es-ES"/>
              <a:t>Una buena historia clínica y exploración física puede ser suficiente para distinguir una secreción mamaria fisiológica de una patológica</a:t>
            </a:r>
          </a:p>
          <a:p>
            <a:r>
              <a:rPr lang="es-ES"/>
              <a:t>Ojo con secreciones unilaterales, uniorificiales, serosas o sanguinolentas</a:t>
            </a:r>
          </a:p>
        </p:txBody>
      </p:sp>
    </p:spTree>
    <p:extLst>
      <p:ext uri="{BB962C8B-B14F-4D97-AF65-F5344CB8AC3E}">
        <p14:creationId val="334799324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57BF2F8-9DA5-6BB5-AF0C-CDCA1D66C92A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758E71EC-23E3-4D3C-5189-8A86192A7512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15AE9764-6329-72A0-0CD2-3E22164E9862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BF1F035B-8954-CA5A-E89C-15A087CAB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A70D6AD-2D9E-1223-F7C8-4A5E7C56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s-E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BD72C463-A9D5-7269-A58E-10083D3F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67" y="2068513"/>
            <a:ext cx="9313863" cy="4932362"/>
          </a:xfrm>
        </p:spPr>
        <p:txBody>
          <a:bodyPr/>
          <a:lstStyle/>
          <a:p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1D8C8C-2FE1-173B-2592-EE64A0D1AB96}"/>
              </a:ext>
            </a:extLst>
          </p:cNvPr>
          <p:cNvSpPr/>
          <p:nvPr/>
        </p:nvSpPr>
        <p:spPr>
          <a:xfrm>
            <a:off x="2653840" y="2817845"/>
            <a:ext cx="66028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5400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MUCHAS GRACIAS</a:t>
            </a:r>
          </a:p>
        </p:txBody>
      </p:sp>
    </p:spTree>
    <p:extLst>
      <p:ext uri="{BB962C8B-B14F-4D97-AF65-F5344CB8AC3E}">
        <p14:creationId val="4070551296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4.11.14"/>
  <p:tag name="AS_TITLE" val="Aspose.Slides for .NET6"/>
  <p:tag name="AS_VERSION" val="24.1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6</Paragraphs>
  <Slides>4</Slides>
  <Notes>0</Notes>
  <TotalTime>1</TotalTime>
  <HiddenSlides>0</HiddenSlides>
  <MMClips>2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baseType="lpstr" size="8">
      <vt:lpstr>Arial</vt:lpstr>
      <vt:lpstr>Calibri</vt:lpstr>
      <vt:lpstr>Calibri Light</vt:lpstr>
      <vt:lpstr>Office Theme</vt:lpstr>
      <vt:lpstr>TRATAMIENTO QUIRÚRGICO</vt:lpstr>
      <vt:lpstr>TRATAMIENTO QUIRÚRGICO</vt:lpstr>
      <vt:lpstr>CONCLUSIONES</vt:lpstr>
      <vt:lpstr>PowerPoint Presentation</vt:lpstr>
    </vt:vector>
  </TitlesOfParts>
  <LinksUpToDate>0</LinksUpToDate>
  <SharedDoc>0</SharedDoc>
  <HyperlinksChanged>0</HyperlinksChanged>
  <Application>Aspose.Slides for .NET</Application>
  <AppVersion>24.1100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2025-02-17T08:27:08.780</cp:lastPrinted>
  <dcterms:created xsi:type="dcterms:W3CDTF">2025-02-17T16:27:08Z</dcterms:created>
  <dcterms:modified xsi:type="dcterms:W3CDTF">2025-02-17T16:27:09Z</dcterms:modified>
</cp:coreProperties>
</file>