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Default Extension="wdp" ContentType="image/vnd.ms-photo"/>
  <Default Extension="mp4" ContentType="video/mp4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!--Generated by Aspose.Slides for .NET 24.11--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  <p:sldMasterId id="2147483685" r:id="rId2"/>
  </p:sldMasterIdLst>
  <p:sldIdLst>
    <p:sldId id="259" r:id="rId3"/>
  </p:sldIdLst>
  <p:sldSz cx="10799763" cy="7772400"/>
  <p:notesSz cx="6858000" cy="9144000"/>
  <p:custDataLst>
    <p:tags r:id="rId4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  <p:extLst>
      <p:ext uri="{2FDB2607-1784-4EEB-B798-7EB5836EED8A}">
        <p14:showMediaCtrls xmlns:p14="http://schemas.microsoft.com/office/powerpoint/2010/main" val="0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  <p:guideLst>
        <p:guide orient="horz" pos="2160"/>
        <p:guide pos="2880"/>
      </p:guideLst>
    </p:cSldViewPr>
  </p:slideViewPr>
  <p:notesViewPr>
    <p:cSldViewPr>
      <p:cViewPr>
        <p:scale>
          <a:sx n="1" d="100"/>
          <a:sy n="1" d="100"/>
        </p:scale>
        <p:origin x="0" y="0"/>
      </p:cViewPr>
      <p:guideLst/>
    </p:cSldViewPr>
  </p:notesViewPr>
  <p:gridSpacing cx="76200" cy="76200"/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2" Type="http://schemas.openxmlformats.org/officeDocument/2006/relationships/slideMaster" Target="slideMasters/slideMaster2.xml" /><Relationship Id="rId3" Type="http://schemas.openxmlformats.org/officeDocument/2006/relationships/slide" Target="slides/slide1.xml" /><Relationship Id="rId4" Type="http://schemas.openxmlformats.org/officeDocument/2006/relationships/tags" Target="tags/tag1.xml" /><Relationship Id="rId5" Type="http://schemas.openxmlformats.org/officeDocument/2006/relationships/presProps" Target="presProps.xml" /><Relationship Id="rId6" Type="http://schemas.openxmlformats.org/officeDocument/2006/relationships/viewProps" Target="viewProps.xml" /><Relationship Id="rId7" Type="http://schemas.openxmlformats.org/officeDocument/2006/relationships/theme" Target="theme/theme1.xml" /><Relationship Id="rId8" Type="http://schemas.openxmlformats.org/officeDocument/2006/relationships/tableStyles" Target="tableStyles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51816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0363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55448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0726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590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10896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6271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14528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8D36BEC-E3B3-4C40-8948-A9E8774227E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4AB5CAD-32C6-4668-8545-196E17BC797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533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267">
                <a:solidFill>
                  <a:schemeClr val="tx1">
                    <a:tint val="75000"/>
                  </a:schemeClr>
                </a:solidFill>
              </a:defRPr>
            </a:lvl1pPr>
            <a:lvl2pPr marL="518160" indent="0">
              <a:buNone/>
              <a:defRPr sz="2040">
                <a:solidFill>
                  <a:schemeClr val="tx1">
                    <a:tint val="75000"/>
                  </a:schemeClr>
                </a:solidFill>
              </a:defRPr>
            </a:lvl2pPr>
            <a:lvl3pPr marL="1036320" indent="0">
              <a:buNone/>
              <a:defRPr sz="1813">
                <a:solidFill>
                  <a:schemeClr val="tx1">
                    <a:tint val="75000"/>
                  </a:schemeClr>
                </a:solidFill>
              </a:defRPr>
            </a:lvl3pPr>
            <a:lvl4pPr marL="1554480" indent="0">
              <a:buNone/>
              <a:defRPr sz="1587">
                <a:solidFill>
                  <a:schemeClr val="tx1">
                    <a:tint val="75000"/>
                  </a:schemeClr>
                </a:solidFill>
              </a:defRPr>
            </a:lvl4pPr>
            <a:lvl5pPr marL="2072640" indent="0">
              <a:buNone/>
              <a:defRPr sz="1587">
                <a:solidFill>
                  <a:schemeClr val="tx1">
                    <a:tint val="75000"/>
                  </a:schemeClr>
                </a:solidFill>
              </a:defRPr>
            </a:lvl5pPr>
            <a:lvl6pPr marL="2590800" indent="0">
              <a:buNone/>
              <a:defRPr sz="1587">
                <a:solidFill>
                  <a:schemeClr val="tx1">
                    <a:tint val="75000"/>
                  </a:schemeClr>
                </a:solidFill>
              </a:defRPr>
            </a:lvl6pPr>
            <a:lvl7pPr marL="3108960" indent="0">
              <a:buNone/>
              <a:defRPr sz="1587">
                <a:solidFill>
                  <a:schemeClr val="tx1">
                    <a:tint val="75000"/>
                  </a:schemeClr>
                </a:solidFill>
              </a:defRPr>
            </a:lvl7pPr>
            <a:lvl8pPr marL="3627120" indent="0">
              <a:buNone/>
              <a:defRPr sz="1587">
                <a:solidFill>
                  <a:schemeClr val="tx1">
                    <a:tint val="75000"/>
                  </a:schemeClr>
                </a:solidFill>
              </a:defRPr>
            </a:lvl8pPr>
            <a:lvl9pPr marL="4145280" indent="0">
              <a:buNone/>
              <a:defRPr sz="1587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5337F778-34E7-4438-852F-DBE94CFF8AB1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3173"/>
            </a:lvl1pPr>
            <a:lvl2pPr>
              <a:defRPr sz="2720"/>
            </a:lvl2pPr>
            <a:lvl3pPr>
              <a:defRPr sz="2267"/>
            </a:lvl3pPr>
            <a:lvl4pPr>
              <a:defRPr sz="2040"/>
            </a:lvl4pPr>
            <a:lvl5pPr>
              <a:defRPr sz="2040"/>
            </a:lvl5pPr>
            <a:lvl6pPr>
              <a:defRPr sz="2040"/>
            </a:lvl6pPr>
            <a:lvl7pPr>
              <a:defRPr sz="2040"/>
            </a:lvl7pPr>
            <a:lvl8pPr>
              <a:defRPr sz="2040"/>
            </a:lvl8pPr>
            <a:lvl9pPr>
              <a:defRPr sz="204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3173"/>
            </a:lvl1pPr>
            <a:lvl2pPr>
              <a:defRPr sz="2720"/>
            </a:lvl2pPr>
            <a:lvl3pPr>
              <a:defRPr sz="2267"/>
            </a:lvl3pPr>
            <a:lvl4pPr>
              <a:defRPr sz="2040"/>
            </a:lvl4pPr>
            <a:lvl5pPr>
              <a:defRPr sz="2040"/>
            </a:lvl5pPr>
            <a:lvl6pPr>
              <a:defRPr sz="2040"/>
            </a:lvl6pPr>
            <a:lvl7pPr>
              <a:defRPr sz="2040"/>
            </a:lvl7pPr>
            <a:lvl8pPr>
              <a:defRPr sz="2040"/>
            </a:lvl8pPr>
            <a:lvl9pPr>
              <a:defRPr sz="204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71641C4C-5133-41D9-B784-1C226B58DA8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720" b="1"/>
            </a:lvl1pPr>
            <a:lvl2pPr marL="518160" indent="0">
              <a:buNone/>
              <a:defRPr sz="2267" b="1"/>
            </a:lvl2pPr>
            <a:lvl3pPr marL="1036320" indent="0">
              <a:buNone/>
              <a:defRPr sz="2040" b="1"/>
            </a:lvl3pPr>
            <a:lvl4pPr marL="1554480" indent="0">
              <a:buNone/>
              <a:defRPr sz="1813" b="1"/>
            </a:lvl4pPr>
            <a:lvl5pPr marL="2072640" indent="0">
              <a:buNone/>
              <a:defRPr sz="1813" b="1"/>
            </a:lvl5pPr>
            <a:lvl6pPr marL="2590800" indent="0">
              <a:buNone/>
              <a:defRPr sz="1813" b="1"/>
            </a:lvl6pPr>
            <a:lvl7pPr marL="3108960" indent="0">
              <a:buNone/>
              <a:defRPr sz="1813" b="1"/>
            </a:lvl7pPr>
            <a:lvl8pPr marL="3627120" indent="0">
              <a:buNone/>
              <a:defRPr sz="1813" b="1"/>
            </a:lvl8pPr>
            <a:lvl9pPr marL="4145280" indent="0">
              <a:buNone/>
              <a:defRPr sz="1813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720"/>
            </a:lvl1pPr>
            <a:lvl2pPr>
              <a:defRPr sz="2267"/>
            </a:lvl2pPr>
            <a:lvl3pPr>
              <a:defRPr sz="2040"/>
            </a:lvl3pPr>
            <a:lvl4pPr>
              <a:defRPr sz="1813"/>
            </a:lvl4pPr>
            <a:lvl5pPr>
              <a:defRPr sz="1813"/>
            </a:lvl5pPr>
            <a:lvl6pPr>
              <a:defRPr sz="1813"/>
            </a:lvl6pPr>
            <a:lvl7pPr>
              <a:defRPr sz="1813"/>
            </a:lvl7pPr>
            <a:lvl8pPr>
              <a:defRPr sz="1813"/>
            </a:lvl8pPr>
            <a:lvl9pPr>
              <a:defRPr sz="1813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720" b="1"/>
            </a:lvl1pPr>
            <a:lvl2pPr marL="518160" indent="0">
              <a:buNone/>
              <a:defRPr sz="2267" b="1"/>
            </a:lvl2pPr>
            <a:lvl3pPr marL="1036320" indent="0">
              <a:buNone/>
              <a:defRPr sz="2040" b="1"/>
            </a:lvl3pPr>
            <a:lvl4pPr marL="1554480" indent="0">
              <a:buNone/>
              <a:defRPr sz="1813" b="1"/>
            </a:lvl4pPr>
            <a:lvl5pPr marL="2072640" indent="0">
              <a:buNone/>
              <a:defRPr sz="1813" b="1"/>
            </a:lvl5pPr>
            <a:lvl6pPr marL="2590800" indent="0">
              <a:buNone/>
              <a:defRPr sz="1813" b="1"/>
            </a:lvl6pPr>
            <a:lvl7pPr marL="3108960" indent="0">
              <a:buNone/>
              <a:defRPr sz="1813" b="1"/>
            </a:lvl7pPr>
            <a:lvl8pPr marL="3627120" indent="0">
              <a:buNone/>
              <a:defRPr sz="1813" b="1"/>
            </a:lvl8pPr>
            <a:lvl9pPr marL="4145280" indent="0">
              <a:buNone/>
              <a:defRPr sz="1813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720"/>
            </a:lvl1pPr>
            <a:lvl2pPr>
              <a:defRPr sz="2267"/>
            </a:lvl2pPr>
            <a:lvl3pPr>
              <a:defRPr sz="2040"/>
            </a:lvl3pPr>
            <a:lvl4pPr>
              <a:defRPr sz="1813"/>
            </a:lvl4pPr>
            <a:lvl5pPr>
              <a:defRPr sz="1813"/>
            </a:lvl5pPr>
            <a:lvl6pPr>
              <a:defRPr sz="1813"/>
            </a:lvl6pPr>
            <a:lvl7pPr>
              <a:defRPr sz="1813"/>
            </a:lvl7pPr>
            <a:lvl8pPr>
              <a:defRPr sz="1813"/>
            </a:lvl8pPr>
            <a:lvl9pPr>
              <a:defRPr sz="1813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85FD433A-8AE8-4898-AFA9-4AA9CCBC27D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7CEDA5D4-1225-4D9A-8E02-F0C24B5EEE5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FD713790-A4CA-440C-8B07-F76968AF84BE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267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627"/>
            </a:lvl1pPr>
            <a:lvl2pPr>
              <a:defRPr sz="3173"/>
            </a:lvl2pPr>
            <a:lvl3pPr>
              <a:defRPr sz="2720"/>
            </a:lvl3pPr>
            <a:lvl4pPr>
              <a:defRPr sz="2267"/>
            </a:lvl4pPr>
            <a:lvl5pPr>
              <a:defRPr sz="2267"/>
            </a:lvl5pPr>
            <a:lvl6pPr>
              <a:defRPr sz="2267"/>
            </a:lvl6pPr>
            <a:lvl7pPr>
              <a:defRPr sz="2267"/>
            </a:lvl7pPr>
            <a:lvl8pPr>
              <a:defRPr sz="2267"/>
            </a:lvl8pPr>
            <a:lvl9pPr>
              <a:defRPr sz="2267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587"/>
            </a:lvl1pPr>
            <a:lvl2pPr marL="518160" indent="0">
              <a:buNone/>
              <a:defRPr sz="1360"/>
            </a:lvl2pPr>
            <a:lvl3pPr marL="1036320" indent="0">
              <a:buNone/>
              <a:defRPr sz="1133"/>
            </a:lvl3pPr>
            <a:lvl4pPr marL="1554480" indent="0">
              <a:buNone/>
              <a:defRPr sz="1020"/>
            </a:lvl4pPr>
            <a:lvl5pPr marL="2072640" indent="0">
              <a:buNone/>
              <a:defRPr sz="1020"/>
            </a:lvl5pPr>
            <a:lvl6pPr marL="2590800" indent="0">
              <a:buNone/>
              <a:defRPr sz="1020"/>
            </a:lvl6pPr>
            <a:lvl7pPr marL="3108960" indent="0">
              <a:buNone/>
              <a:defRPr sz="1020"/>
            </a:lvl7pPr>
            <a:lvl8pPr marL="3627120" indent="0">
              <a:buNone/>
              <a:defRPr sz="1020"/>
            </a:lvl8pPr>
            <a:lvl9pPr marL="4145280" indent="0">
              <a:buNone/>
              <a:defRPr sz="102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AE733348-A2EC-4CCE-8198-E5390275704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267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627"/>
            </a:lvl1pPr>
            <a:lvl2pPr marL="518160" indent="0">
              <a:buNone/>
              <a:defRPr sz="3173"/>
            </a:lvl2pPr>
            <a:lvl3pPr marL="1036320" indent="0">
              <a:buNone/>
              <a:defRPr sz="2720"/>
            </a:lvl3pPr>
            <a:lvl4pPr marL="1554480" indent="0">
              <a:buNone/>
              <a:defRPr sz="2267"/>
            </a:lvl4pPr>
            <a:lvl5pPr marL="2072640" indent="0">
              <a:buNone/>
              <a:defRPr sz="2267"/>
            </a:lvl5pPr>
            <a:lvl6pPr marL="2590800" indent="0">
              <a:buNone/>
              <a:defRPr sz="2267"/>
            </a:lvl6pPr>
            <a:lvl7pPr marL="3108960" indent="0">
              <a:buNone/>
              <a:defRPr sz="2267"/>
            </a:lvl7pPr>
            <a:lvl8pPr marL="3627120" indent="0">
              <a:buNone/>
              <a:defRPr sz="2267"/>
            </a:lvl8pPr>
            <a:lvl9pPr marL="4145280" indent="0">
              <a:buNone/>
              <a:defRPr sz="2267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587"/>
            </a:lvl1pPr>
            <a:lvl2pPr marL="518160" indent="0">
              <a:buNone/>
              <a:defRPr sz="1360"/>
            </a:lvl2pPr>
            <a:lvl3pPr marL="1036320" indent="0">
              <a:buNone/>
              <a:defRPr sz="1133"/>
            </a:lvl3pPr>
            <a:lvl4pPr marL="1554480" indent="0">
              <a:buNone/>
              <a:defRPr sz="1020"/>
            </a:lvl4pPr>
            <a:lvl5pPr marL="2072640" indent="0">
              <a:buNone/>
              <a:defRPr sz="1020"/>
            </a:lvl5pPr>
            <a:lvl6pPr marL="2590800" indent="0">
              <a:buNone/>
              <a:defRPr sz="1020"/>
            </a:lvl6pPr>
            <a:lvl7pPr marL="3108960" indent="0">
              <a:buNone/>
              <a:defRPr sz="1020"/>
            </a:lvl7pPr>
            <a:lvl8pPr marL="3627120" indent="0">
              <a:buNone/>
              <a:defRPr sz="1020"/>
            </a:lvl8pPr>
            <a:lvl9pPr marL="4145280" indent="0">
              <a:buNone/>
              <a:defRPr sz="102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425FCC1D-6A93-4C7A-A918-11979E45D98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353FE61-5900-4D39-B7A1-E1E2FFB9209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A63ADB3-DA29-4F59-BEE0-084ADFC5FA0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FD1246E-6EFC-4011-F983-2BFBD44E3F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349375" y="1271588"/>
            <a:ext cx="8101013" cy="2706687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B0593C35-736E-3F88-28C9-F08F03E71FC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349375" y="4083050"/>
            <a:ext cx="8101013" cy="1876425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60B48F80-69B5-C976-DF1E-2AE3074324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D4E70D-CD74-C444-AA7D-6B2835AD71C0}" type="datetimeFigureOut">
              <a:rPr lang="es-ES" smtClean="0"/>
              <a:t>10/02/2025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3A878649-FA02-F683-6A1D-63E4A1ACA5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A86C895F-6A16-7534-F676-71A48F3720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85D928-04F0-A249-A053-08ED64C74CA2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val="3622238303"/>
      </p:ext>
    </p:extLst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08733CA-4BB6-F28F-B0A8-41EB42607F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9F14AD6C-C6DC-5C35-72F5-D3FEFE58E35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48B2F259-B888-CB8A-659A-9717D6CFF0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D4E70D-CD74-C444-AA7D-6B2835AD71C0}" type="datetimeFigureOut">
              <a:rPr lang="es-ES" smtClean="0"/>
              <a:t>10/02/2025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2D951EDD-71B1-46C8-8A39-90AB935427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25FF25AD-0FD5-C253-01EB-1D81CFEC29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85D928-04F0-A249-A053-08ED64C74CA2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val="521849754"/>
      </p:ext>
    </p:extLst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ECA2F6F-165A-5881-B37D-007B8AC2C2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6600" y="1938338"/>
            <a:ext cx="9315450" cy="3232150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4EBD5ECA-7AC3-4823-65A4-78EEB7977D9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36600" y="5200650"/>
            <a:ext cx="9315450" cy="1700213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0DD3CB9E-FB20-3CC2-942F-C8AC5C4FDA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D4E70D-CD74-C444-AA7D-6B2835AD71C0}" type="datetimeFigureOut">
              <a:rPr lang="es-ES" smtClean="0"/>
              <a:t>10/02/2025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374A3187-9E9A-E1D1-77BA-DB1FA98118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93F4812A-69DA-EB6A-F432-A3839A7C14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85D928-04F0-A249-A053-08ED64C74CA2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val="3305754434"/>
      </p:ext>
    </p:extLst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3093BA7-50ED-9B64-69B1-0AF57238D9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51B2FD1C-019A-389A-934F-1619889968E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742950" y="2068513"/>
            <a:ext cx="4579938" cy="4932362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B52C6F6C-7D8D-1451-FEEA-30BAE749E12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475288" y="2068513"/>
            <a:ext cx="4581525" cy="4932362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E5761A7C-1B7F-3B61-6053-AEC153C31B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D4E70D-CD74-C444-AA7D-6B2835AD71C0}" type="datetimeFigureOut">
              <a:rPr lang="es-ES" smtClean="0"/>
              <a:t>10/02/2025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4C3C2E46-9853-2FBB-19DF-9643D5B887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81CADF8E-539B-F06A-0055-88706272E5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85D928-04F0-A249-A053-08ED64C74CA2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val="3085703148"/>
      </p:ext>
    </p:extLst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7FF85A8-74DB-3DDE-D64D-CF54258FCB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44538" y="414338"/>
            <a:ext cx="9313862" cy="1501775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51DEFA56-D2F9-5775-EB60-45F56FC2995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44538" y="1905000"/>
            <a:ext cx="4568825" cy="93345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1119C4F7-67AC-FB18-508C-F72858848C0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744538" y="2838450"/>
            <a:ext cx="4568825" cy="4176713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57A546CF-BA4A-4F37-C47B-93FADB2545E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5467350" y="1905000"/>
            <a:ext cx="4591050" cy="93345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BB8617BD-06FD-DF99-F274-A632E91A5FF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5467350" y="2838450"/>
            <a:ext cx="4591050" cy="4176713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8EC7CD70-F2C0-2DA2-F259-D6AC5A9405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D4E70D-CD74-C444-AA7D-6B2835AD71C0}" type="datetimeFigureOut">
              <a:rPr lang="es-ES" smtClean="0"/>
              <a:t>10/02/2025</a:t>
            </a:fld>
            <a:endParaRPr lang="es-ES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37909C8A-3C97-196B-8B3F-2EFEECE2F6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A33397BD-96FD-8B84-F77C-9BC99DEBDC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85D928-04F0-A249-A053-08ED64C74CA2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val="3931195924"/>
      </p:ext>
    </p:extLst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D864D60-A3AF-4DC7-D518-8CF2B4ADFC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D1DE6D10-5007-E8BA-12E1-29E3EA9FE2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D4E70D-CD74-C444-AA7D-6B2835AD71C0}" type="datetimeFigureOut">
              <a:rPr lang="es-ES" smtClean="0"/>
              <a:t>10/02/2025</a:t>
            </a:fld>
            <a:endParaRPr lang="es-ES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35F17BA5-0EC4-C44D-EBAA-E5D24A53FD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5098A0DB-05E8-B0A2-E841-0BD5CAA499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85D928-04F0-A249-A053-08ED64C74CA2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val="2250766825"/>
      </p:ext>
    </p:extLst>
  </p:cSld>
  <p:clrMapOvr>
    <a:masterClrMapping/>
  </p:clrMapOvr>
  <p:transition/>
  <p:timing/>
  <p:extLst>
    <p:ext uri="{DCECCB84-F9BA-43D5-87BE-67443E8EF086}">
      <p15:sldGuideLst xmlns:p15="http://schemas.microsoft.com/office/powerpoint/2012/main">
        <p15:guide id="1" orient="horz" pos="2448" userDrawn="1">
          <p15:clr>
            <a:srgbClr val="FBAE40"/>
          </p15:clr>
        </p15:guide>
        <p15:guide id="2" pos="3401" userDrawn="1">
          <p15:clr>
            <a:srgbClr val="FBAE40"/>
          </p15:clr>
        </p15:guide>
      </p15:sldGuideLst>
    </p:ext>
  </p:extLst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10255162-565E-5C59-6EA1-1402DD873C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D4E70D-CD74-C444-AA7D-6B2835AD71C0}" type="datetimeFigureOut">
              <a:rPr lang="es-ES" smtClean="0"/>
              <a:t>10/02/2025</a:t>
            </a:fld>
            <a:endParaRPr lang="es-ES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013573FE-75D4-886A-7771-7E9A60D5CD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6C743152-5147-A244-8738-C63404582B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85D928-04F0-A249-A053-08ED64C74CA2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val="2909846080"/>
      </p:ext>
    </p:extLst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F10C356-E81D-7A12-DB79-935DA266AE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44538" y="517525"/>
            <a:ext cx="3482975" cy="1814513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5D5054CE-D082-BBA9-2AAB-38C766DDE6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91050" y="1119188"/>
            <a:ext cx="5467350" cy="552291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FF37261A-2623-D718-794C-E3FF0A18B76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744538" y="2332038"/>
            <a:ext cx="3482975" cy="4319587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21B6CC3F-E987-C9F6-1208-37B87A07EE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D4E70D-CD74-C444-AA7D-6B2835AD71C0}" type="datetimeFigureOut">
              <a:rPr lang="es-ES" smtClean="0"/>
              <a:t>10/02/2025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DCA776DB-4995-147B-1F3A-DC9533A37A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27E20026-A5F7-E411-35BF-51C597EF75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85D928-04F0-A249-A053-08ED64C74CA2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val="2147841023"/>
      </p:ext>
    </p:extLst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E2EF512-A0B9-AB68-4B60-891CA20CDC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44538" y="517525"/>
            <a:ext cx="3482975" cy="1814513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C210AC4E-9C6F-E6DA-6F95-472C9A025E4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4591050" y="1119188"/>
            <a:ext cx="5467350" cy="5522912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9C5E3C16-D208-E534-DD46-720BE95C054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744538" y="2332038"/>
            <a:ext cx="3482975" cy="4319587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30A65052-1173-3D42-9698-FBB1C02EBA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D4E70D-CD74-C444-AA7D-6B2835AD71C0}" type="datetimeFigureOut">
              <a:rPr lang="es-ES" smtClean="0"/>
              <a:t>10/02/2025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87818EC6-45E9-2026-94E5-F720BB82F4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FD395096-DD76-3253-6F9F-E39551C4C6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85D928-04F0-A249-A053-08ED64C74CA2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val="804081205"/>
      </p:ext>
    </p:extLst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289BBFA-3DEF-5B6E-ED96-E607D3F648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7DAC456A-B298-4236-22AC-E7775EF4BDB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357CC6D7-1277-3B88-F07A-A856023C47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D4E70D-CD74-C444-AA7D-6B2835AD71C0}" type="datetimeFigureOut">
              <a:rPr lang="es-ES" smtClean="0"/>
              <a:t>10/02/2025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9D0B9176-F858-0AF5-3DD3-CCEE12B186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E7C71EDF-4CB1-43F9-EE49-450EF1BE03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85D928-04F0-A249-A053-08ED64C74CA2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val="4079794481"/>
      </p:ext>
    </p:extLst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1A88408A-1D6F-A16F-0D74-279E04B6A1C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7729538" y="414338"/>
            <a:ext cx="2327275" cy="6586537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CA549CF6-373B-4C54-2432-C9AFEF6E3D9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742950" y="414338"/>
            <a:ext cx="6834188" cy="6586537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63D6758F-D7B9-FBED-2E56-19C78F9CB2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D4E70D-CD74-C444-AA7D-6B2835AD71C0}" type="datetimeFigureOut">
              <a:rPr lang="es-ES" smtClean="0"/>
              <a:t>10/02/2025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BC773B1B-F3B8-1943-8ABC-FEE8AB8FDA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9B9E1EC9-F55C-3FD0-DA95-EC93DA22D0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85D928-04F0-A249-A053-08ED64C74CA2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val="634537378"/>
      </p:ext>
    </p:extLst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slideLayout" Target="../slideLayouts/slideLayout21.xml" /><Relationship Id="rId11" Type="http://schemas.openxmlformats.org/officeDocument/2006/relationships/slideLayout" Target="../slideLayouts/slideLayout22.xml" /><Relationship Id="rId12" Type="http://schemas.openxmlformats.org/officeDocument/2006/relationships/theme" Target="../theme/theme2.xml" /><Relationship Id="rId2" Type="http://schemas.openxmlformats.org/officeDocument/2006/relationships/slideLayout" Target="../slideLayouts/slideLayout13.xml" /><Relationship Id="rId3" Type="http://schemas.openxmlformats.org/officeDocument/2006/relationships/slideLayout" Target="../slideLayouts/slideLayout14.xml" /><Relationship Id="rId4" Type="http://schemas.openxmlformats.org/officeDocument/2006/relationships/slideLayout" Target="../slideLayouts/slideLayout15.xml" /><Relationship Id="rId5" Type="http://schemas.openxmlformats.org/officeDocument/2006/relationships/slideLayout" Target="../slideLayouts/slideLayout16.xml" /><Relationship Id="rId6" Type="http://schemas.openxmlformats.org/officeDocument/2006/relationships/slideLayout" Target="../slideLayouts/slideLayout17.xml" /><Relationship Id="rId7" Type="http://schemas.openxmlformats.org/officeDocument/2006/relationships/slideLayout" Target="../slideLayouts/slideLayout18.xml" /><Relationship Id="rId8" Type="http://schemas.openxmlformats.org/officeDocument/2006/relationships/slideLayout" Target="../slideLayouts/slideLayout19.xml" /><Relationship Id="rId9" Type="http://schemas.openxmlformats.org/officeDocument/2006/relationships/slideLayout" Target="../slideLayouts/slideLayout20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539988" y="311256"/>
            <a:ext cx="9719787" cy="12954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539988" y="1813560"/>
            <a:ext cx="9719787" cy="512942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539988" y="7203863"/>
            <a:ext cx="2519945" cy="41380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36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689919" y="7203863"/>
            <a:ext cx="3419925" cy="41380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36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7739831" y="7203863"/>
            <a:ext cx="2519945" cy="41380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36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1036320" rtl="0" eaLnBrk="1" latinLnBrk="0" hangingPunct="1">
        <a:spcBef>
          <a:spcPct val="0"/>
        </a:spcBef>
        <a:buNone/>
        <a:defRPr sz="4987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88620" indent="-388620" algn="l" defTabSz="1036320" rtl="0" eaLnBrk="1" latinLnBrk="0" hangingPunct="1">
        <a:spcBef>
          <a:spcPct val="20000"/>
        </a:spcBef>
        <a:buFont typeface="Arial" pitchFamily="34" charset="0"/>
        <a:buChar char="•"/>
        <a:defRPr sz="3627" kern="1200">
          <a:solidFill>
            <a:schemeClr val="tx1"/>
          </a:solidFill>
          <a:latin typeface="+mn-lt"/>
          <a:ea typeface="+mn-ea"/>
          <a:cs typeface="+mn-cs"/>
        </a:defRPr>
      </a:lvl1pPr>
      <a:lvl2pPr marL="842010" indent="-323850" algn="l" defTabSz="1036320" rtl="0" eaLnBrk="1" latinLnBrk="0" hangingPunct="1">
        <a:spcBef>
          <a:spcPct val="20000"/>
        </a:spcBef>
        <a:buFont typeface="Arial" pitchFamily="34" charset="0"/>
        <a:buChar char="–"/>
        <a:defRPr sz="3173" kern="1200">
          <a:solidFill>
            <a:schemeClr val="tx1"/>
          </a:solidFill>
          <a:latin typeface="+mn-lt"/>
          <a:ea typeface="+mn-ea"/>
          <a:cs typeface="+mn-cs"/>
        </a:defRPr>
      </a:lvl2pPr>
      <a:lvl3pPr marL="1295400" indent="-259080" algn="l" defTabSz="1036320" rtl="0" eaLnBrk="1" latinLnBrk="0" hangingPunct="1">
        <a:spcBef>
          <a:spcPct val="20000"/>
        </a:spcBef>
        <a:buFont typeface="Arial" pitchFamily="34" charset="0"/>
        <a:buChar char="•"/>
        <a:defRPr sz="2720" kern="1200">
          <a:solidFill>
            <a:schemeClr val="tx1"/>
          </a:solidFill>
          <a:latin typeface="+mn-lt"/>
          <a:ea typeface="+mn-ea"/>
          <a:cs typeface="+mn-cs"/>
        </a:defRPr>
      </a:lvl3pPr>
      <a:lvl4pPr marL="1813560" indent="-259080" algn="l" defTabSz="1036320" rtl="0" eaLnBrk="1" latinLnBrk="0" hangingPunct="1">
        <a:spcBef>
          <a:spcPct val="20000"/>
        </a:spcBef>
        <a:buFont typeface="Arial" pitchFamily="34" charset="0"/>
        <a:buChar char="–"/>
        <a:defRPr sz="2267" kern="1200">
          <a:solidFill>
            <a:schemeClr val="tx1"/>
          </a:solidFill>
          <a:latin typeface="+mn-lt"/>
          <a:ea typeface="+mn-ea"/>
          <a:cs typeface="+mn-cs"/>
        </a:defRPr>
      </a:lvl4pPr>
      <a:lvl5pPr marL="2331720" indent="-259080" algn="l" defTabSz="1036320" rtl="0" eaLnBrk="1" latinLnBrk="0" hangingPunct="1">
        <a:spcBef>
          <a:spcPct val="20000"/>
        </a:spcBef>
        <a:buFont typeface="Arial" pitchFamily="34" charset="0"/>
        <a:buChar char="»"/>
        <a:defRPr sz="2267" kern="1200">
          <a:solidFill>
            <a:schemeClr val="tx1"/>
          </a:solidFill>
          <a:latin typeface="+mn-lt"/>
          <a:ea typeface="+mn-ea"/>
          <a:cs typeface="+mn-cs"/>
        </a:defRPr>
      </a:lvl5pPr>
      <a:lvl6pPr marL="2849880" indent="-259080" algn="l" defTabSz="1036320" rtl="0" eaLnBrk="1" latinLnBrk="0" hangingPunct="1">
        <a:spcBef>
          <a:spcPct val="20000"/>
        </a:spcBef>
        <a:buFont typeface="Arial" pitchFamily="34" charset="0"/>
        <a:buChar char="•"/>
        <a:defRPr sz="2267" kern="1200">
          <a:solidFill>
            <a:schemeClr val="tx1"/>
          </a:solidFill>
          <a:latin typeface="+mn-lt"/>
          <a:ea typeface="+mn-ea"/>
          <a:cs typeface="+mn-cs"/>
        </a:defRPr>
      </a:lvl6pPr>
      <a:lvl7pPr marL="3368040" indent="-259080" algn="l" defTabSz="1036320" rtl="0" eaLnBrk="1" latinLnBrk="0" hangingPunct="1">
        <a:spcBef>
          <a:spcPct val="20000"/>
        </a:spcBef>
        <a:buFont typeface="Arial" pitchFamily="34" charset="0"/>
        <a:buChar char="•"/>
        <a:defRPr sz="2267" kern="1200">
          <a:solidFill>
            <a:schemeClr val="tx1"/>
          </a:solidFill>
          <a:latin typeface="+mn-lt"/>
          <a:ea typeface="+mn-ea"/>
          <a:cs typeface="+mn-cs"/>
        </a:defRPr>
      </a:lvl7pPr>
      <a:lvl8pPr marL="3886200" indent="-259080" algn="l" defTabSz="1036320" rtl="0" eaLnBrk="1" latinLnBrk="0" hangingPunct="1">
        <a:spcBef>
          <a:spcPct val="20000"/>
        </a:spcBef>
        <a:buFont typeface="Arial" pitchFamily="34" charset="0"/>
        <a:buChar char="•"/>
        <a:defRPr sz="2267" kern="1200">
          <a:solidFill>
            <a:schemeClr val="tx1"/>
          </a:solidFill>
          <a:latin typeface="+mn-lt"/>
          <a:ea typeface="+mn-ea"/>
          <a:cs typeface="+mn-cs"/>
        </a:defRPr>
      </a:lvl8pPr>
      <a:lvl9pPr marL="4404360" indent="-259080" algn="l" defTabSz="1036320" rtl="0" eaLnBrk="1" latinLnBrk="0" hangingPunct="1">
        <a:spcBef>
          <a:spcPct val="20000"/>
        </a:spcBef>
        <a:buFont typeface="Arial" pitchFamily="34" charset="0"/>
        <a:buChar char="•"/>
        <a:defRPr sz="2267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036320" rtl="0" eaLnBrk="1" latinLnBrk="0" hangingPunct="1">
        <a:defRPr sz="2040" kern="1200">
          <a:solidFill>
            <a:schemeClr val="tx1"/>
          </a:solidFill>
          <a:latin typeface="+mn-lt"/>
          <a:ea typeface="+mn-ea"/>
          <a:cs typeface="+mn-cs"/>
        </a:defRPr>
      </a:lvl1pPr>
      <a:lvl2pPr marL="518160" algn="l" defTabSz="1036320" rtl="0" eaLnBrk="1" latinLnBrk="0" hangingPunct="1">
        <a:defRPr sz="2040" kern="1200">
          <a:solidFill>
            <a:schemeClr val="tx1"/>
          </a:solidFill>
          <a:latin typeface="+mn-lt"/>
          <a:ea typeface="+mn-ea"/>
          <a:cs typeface="+mn-cs"/>
        </a:defRPr>
      </a:lvl2pPr>
      <a:lvl3pPr marL="1036320" algn="l" defTabSz="1036320" rtl="0" eaLnBrk="1" latinLnBrk="0" hangingPunct="1">
        <a:defRPr sz="2040" kern="1200">
          <a:solidFill>
            <a:schemeClr val="tx1"/>
          </a:solidFill>
          <a:latin typeface="+mn-lt"/>
          <a:ea typeface="+mn-ea"/>
          <a:cs typeface="+mn-cs"/>
        </a:defRPr>
      </a:lvl3pPr>
      <a:lvl4pPr marL="1554480" algn="l" defTabSz="1036320" rtl="0" eaLnBrk="1" latinLnBrk="0" hangingPunct="1">
        <a:defRPr sz="2040" kern="1200">
          <a:solidFill>
            <a:schemeClr val="tx1"/>
          </a:solidFill>
          <a:latin typeface="+mn-lt"/>
          <a:ea typeface="+mn-ea"/>
          <a:cs typeface="+mn-cs"/>
        </a:defRPr>
      </a:lvl4pPr>
      <a:lvl5pPr marL="2072640" algn="l" defTabSz="1036320" rtl="0" eaLnBrk="1" latinLnBrk="0" hangingPunct="1">
        <a:defRPr sz="2040" kern="1200">
          <a:solidFill>
            <a:schemeClr val="tx1"/>
          </a:solidFill>
          <a:latin typeface="+mn-lt"/>
          <a:ea typeface="+mn-ea"/>
          <a:cs typeface="+mn-cs"/>
        </a:defRPr>
      </a:lvl5pPr>
      <a:lvl6pPr marL="2590800" algn="l" defTabSz="1036320" rtl="0" eaLnBrk="1" latinLnBrk="0" hangingPunct="1">
        <a:defRPr sz="2040" kern="1200">
          <a:solidFill>
            <a:schemeClr val="tx1"/>
          </a:solidFill>
          <a:latin typeface="+mn-lt"/>
          <a:ea typeface="+mn-ea"/>
          <a:cs typeface="+mn-cs"/>
        </a:defRPr>
      </a:lvl6pPr>
      <a:lvl7pPr marL="3108960" algn="l" defTabSz="1036320" rtl="0" eaLnBrk="1" latinLnBrk="0" hangingPunct="1">
        <a:defRPr sz="2040" kern="1200">
          <a:solidFill>
            <a:schemeClr val="tx1"/>
          </a:solidFill>
          <a:latin typeface="+mn-lt"/>
          <a:ea typeface="+mn-ea"/>
          <a:cs typeface="+mn-cs"/>
        </a:defRPr>
      </a:lvl7pPr>
      <a:lvl8pPr marL="3627120" algn="l" defTabSz="1036320" rtl="0" eaLnBrk="1" latinLnBrk="0" hangingPunct="1">
        <a:defRPr sz="2040" kern="1200">
          <a:solidFill>
            <a:schemeClr val="tx1"/>
          </a:solidFill>
          <a:latin typeface="+mn-lt"/>
          <a:ea typeface="+mn-ea"/>
          <a:cs typeface="+mn-cs"/>
        </a:defRPr>
      </a:lvl8pPr>
      <a:lvl9pPr marL="4145280" algn="l" defTabSz="1036320" rtl="0" eaLnBrk="1" latinLnBrk="0" hangingPunct="1">
        <a:defRPr sz="204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7EBD5F93-E778-330A-A8D7-9996A4279F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42950" y="414338"/>
            <a:ext cx="9313863" cy="150177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E95DE6E9-72AF-0ED0-0D95-C92368DE1E7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42950" y="2068513"/>
            <a:ext cx="9313863" cy="49323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41CEA5B7-4656-4D44-3379-F6C20CD5990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742950" y="7204075"/>
            <a:ext cx="2428875" cy="414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4572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8CD4E70D-CD74-C444-AA7D-6B2835AD71C0}" type="datetimeFigureOut">
              <a:rPr lang="es-ES" smtClean="0"/>
              <a:t>10/02/2025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5937B222-B446-66F8-A85F-D7E028E5FDD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576638" y="7204075"/>
            <a:ext cx="3646487" cy="414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4572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7DC593A4-5AE0-B0CB-8F2D-F7742203A91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7627938" y="7204075"/>
            <a:ext cx="2428875" cy="414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585D928-04F0-A249-A053-08ED64C74CA2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val="39288628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75" r:id="rId2"/>
    <p:sldLayoutId id="2147483676" r:id="rId3"/>
    <p:sldLayoutId id="2147483677" r:id="rId4"/>
    <p:sldLayoutId id="2147483678" r:id="rId5"/>
    <p:sldLayoutId id="2147483679" r:id="rId6"/>
    <p:sldLayoutId id="2147483680" r:id="rId7"/>
    <p:sldLayoutId id="2147483681" r:id="rId8"/>
    <p:sldLayoutId id="2147483682" r:id="rId9"/>
    <p:sldLayoutId id="2147483683" r:id="rId10"/>
    <p:sldLayoutId id="2147483684" r:id="rId11"/>
  </p:sldLayoutIdLst>
  <p:transition/>
  <p:timing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2" Type="http://schemas.openxmlformats.org/officeDocument/2006/relationships/image" Target="../media/image1.png" /><Relationship Id="rId3" Type="http://schemas.microsoft.com/office/2007/relationships/hdphoto" Target="../media/image2.wdp" /><Relationship Id="rId4" Type="http://schemas.openxmlformats.org/officeDocument/2006/relationships/image" Target="../media/image3.png" /><Relationship Id="rId5" Type="http://schemas.openxmlformats.org/officeDocument/2006/relationships/video" Target="../media/media1.mp4" /><Relationship Id="rId6" Type="http://schemas.microsoft.com/office/2007/relationships/media" Target="../media/media1.mp4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>
          <a:extLst>
            <a:ext uri="{FF2B5EF4-FFF2-40B4-BE49-F238E27FC236}">
              <a16:creationId xmlns:a16="http://schemas.microsoft.com/office/drawing/2014/main" id="{C95DE627-E13C-14EE-5D47-700049190A9E}"/>
            </a:ext>
          </a:extLst>
        </p:cNvPr>
        <p:cNvGrpSpPr/>
        <p:nvPr/>
      </p:nvGrpSpPr>
      <p:grpSpPr>
        <a:xfrm>
          <a:off x="0" y="0"/>
          <a:ext cx="0" cy="0"/>
        </a:xfrm>
      </p:grpSpPr>
      <p:sp>
        <p:nvSpPr>
          <p:cNvPr id="3" name="15 Rectángulo">
            <a:extLst>
              <a:ext uri="{FF2B5EF4-FFF2-40B4-BE49-F238E27FC236}">
                <a16:creationId xmlns:a16="http://schemas.microsoft.com/office/drawing/2014/main" id="{CB70EB8B-2CDB-25F9-62C9-9154D6F26F03}"/>
              </a:ext>
            </a:extLst>
          </p:cNvPr>
          <p:cNvSpPr/>
          <p:nvPr/>
        </p:nvSpPr>
        <p:spPr>
          <a:xfrm rot="5400000">
            <a:off x="-2688124" y="2688128"/>
            <a:ext cx="6952807" cy="1576552"/>
          </a:xfrm>
          <a:prstGeom prst="rect">
            <a:avLst/>
          </a:prstGeom>
          <a:solidFill>
            <a:srgbClr val="EFD2D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9pPr>
          </a:lstStyle>
          <a:p>
            <a:pPr algn="ctr"/>
            <a:endParaRPr lang="es-ES"/>
          </a:p>
        </p:txBody>
      </p:sp>
      <p:sp>
        <p:nvSpPr>
          <p:cNvPr id="4" name="7 Rectángulo">
            <a:extLst>
              <a:ext uri="{FF2B5EF4-FFF2-40B4-BE49-F238E27FC236}">
                <a16:creationId xmlns:a16="http://schemas.microsoft.com/office/drawing/2014/main" id="{7555A3A8-73BF-2E66-7E18-82EEDCD573DC}"/>
              </a:ext>
            </a:extLst>
          </p:cNvPr>
          <p:cNvSpPr/>
          <p:nvPr/>
        </p:nvSpPr>
        <p:spPr>
          <a:xfrm>
            <a:off x="0" y="6959058"/>
            <a:ext cx="10801350" cy="851338"/>
          </a:xfrm>
          <a:prstGeom prst="rect">
            <a:avLst/>
          </a:prstGeom>
          <a:solidFill>
            <a:srgbClr val="FC9B8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rgbClr val="FFFFFF"/>
                </a:solidFill>
                <a:latin typeface="Calibri"/>
                <a:ea typeface="+mn-ea"/>
                <a:cs typeface="+mn-cs"/>
              </a:defRPr>
            </a:lvl9pPr>
          </a:lstStyle>
          <a:p>
            <a:pPr algn="ctr"/>
            <a:endParaRPr lang="es-ES"/>
          </a:p>
        </p:txBody>
      </p:sp>
      <p:pic>
        <p:nvPicPr>
          <p:cNvPr id="2" name="Picture 4" descr="Proton Therapy png images | PNGWing">
            <a:extLst>
              <a:ext uri="{FF2B5EF4-FFF2-40B4-BE49-F238E27FC236}">
                <a16:creationId xmlns:a16="http://schemas.microsoft.com/office/drawing/2014/main" id="{E873FDF2-421F-DC2E-5179-AB6E0C391A8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biLevel thresh="25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4762" b="94180" l="9398" r="89850">
                        <a14:foregroundMark x1="52256" y1="9524" x2="52256" y2="9524"/>
                        <a14:foregroundMark x1="50000" y1="94180" x2="50000" y2="94180"/>
                        <a14:foregroundMark x1="51128" y1="4762" x2="51128" y2="4762"/>
                        <a14:backgroundMark x1="50376" y1="58730" x2="50376" y2="58730"/>
                        <a14:backgroundMark x1="60526" y1="55026" x2="60526" y2="55026"/>
                        <a14:backgroundMark x1="71053" y1="59788" x2="71053" y2="59788"/>
                        <a14:backgroundMark x1="38346" y1="55026" x2="38346" y2="5502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262311"/>
            <a:ext cx="1568643" cy="11145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ítulo 4">
            <a:extLst>
              <a:ext uri="{FF2B5EF4-FFF2-40B4-BE49-F238E27FC236}">
                <a16:creationId xmlns:a16="http://schemas.microsoft.com/office/drawing/2014/main" id="{23BBD9EB-F741-FAC5-3CF8-46CB56CDF0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s-ES" b="1">
                <a:solidFill>
                  <a:srgbClr val="7030A0"/>
                </a:solidFill>
              </a:rPr>
              <a:t>TRATAMIENTO QUIRÚRGICO</a:t>
            </a:r>
          </a:p>
        </p:txBody>
      </p:sp>
      <p:pic>
        <p:nvPicPr>
          <p:cNvPr id="9" name="VID-20250209-WA0009">
            <a:hlinkClick action="ppaction://media"/>
            <a:extLst>
              <a:ext uri="{FF2B5EF4-FFF2-40B4-BE49-F238E27FC236}">
                <a16:creationId xmlns:a16="http://schemas.microsoft.com/office/drawing/2014/main" id="{35827BD4-C912-8C83-94B8-72A6132BABE6}"/>
              </a:ext>
            </a:extLst>
          </p:cNvPr>
          <p:cNvPicPr>
            <a:picLocks noGrp="1" noChangeAspect="1"/>
          </p:cNvPicPr>
          <p:nvPr>
            <p:ph idx="1"/>
            <a:videoFile r:link="rId5"/>
            <p:extLst>
              <p:ext uri="{DAA4B4D4-6D71-4841-9C94-3DE7FCFB9230}">
                <p14:media r:embed="rId6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675218" y="2335935"/>
            <a:ext cx="9984221" cy="4616873"/>
          </a:xfrm>
          <a:prstGeom prst="rect">
            <a:avLst/>
          </a:prstGeom>
        </p:spPr>
      </p:pic>
    </p:spTree>
    <p:extLst>
      <p:ext uri="{BB962C8B-B14F-4D97-AF65-F5344CB8AC3E}">
        <p14:creationId val="3530372754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9462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9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 nodeType="clickPar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</p:childTnLst>
        </p:cTn>
      </p:par>
    </p:tnLst>
  </p:timing>
</p:sld>
</file>

<file path=ppt/tags/tag1.xml><?xml version="1.0" encoding="utf-8"?>
<p:tagLst xmlns:p="http://schemas.openxmlformats.org/presentationml/2006/main">
  <p:tag name="AS_NET" val="6.0.36"/>
  <p:tag name="AS_OS" val="Microsoft Windows NT 10.0.20348.0"/>
  <p:tag name="AS_RELEASE_DATE" val="2024.11.14"/>
  <p:tag name="AS_TITLE" val="Aspose.Slides for .NET6"/>
  <p:tag name="AS_VERSION" val="24.11"/>
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r="http://schemas.openxmlformats.org/officeDocument/2006/relationships" xmlns:a="http://schemas.openxmlformats.org/drawingml/2006/main" name="Diseño personalizado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Calibri Light" panose="020f0302020204030204"/>
        <a:cs typeface="Arial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Calibri" panose="020f0502020204030204"/>
        <a:cs typeface="Arial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1</Paragraphs>
  <Slides>1</Slides>
  <Notes>0</Notes>
  <TotalTime>1</TotalTime>
  <HiddenSlides>0</HiddenSlides>
  <MMClips>1</MMClips>
  <ScaleCrop>0</ScaleCrop>
  <HeadingPairs>
    <vt:vector baseType="variant" size="6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baseType="lpstr" size="5">
      <vt:lpstr>Arial</vt:lpstr>
      <vt:lpstr>Calibri</vt:lpstr>
      <vt:lpstr>Calibri Light</vt:lpstr>
      <vt:lpstr>Office Theme</vt:lpstr>
      <vt:lpstr>TRATAMIENTO QUIRÚRGICO</vt:lpstr>
    </vt:vector>
  </TitlesOfParts>
  <LinksUpToDate>0</LinksUpToDate>
  <SharedDoc>0</SharedDoc>
  <HyperlinksChanged>0</HyperlinksChanged>
  <Application>Aspose.Slides for .NET</Application>
  <AppVersion>24.1100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2025-02-17T08:27:05.819</cp:lastPrinted>
  <dcterms:created xsi:type="dcterms:W3CDTF">2025-02-17T16:27:05Z</dcterms:created>
  <dcterms:modified xsi:type="dcterms:W3CDTF">2025-02-17T16:27:05Z</dcterms:modified>
</cp:coreProperties>
</file>